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48" autoAdjust="0"/>
  </p:normalViewPr>
  <p:slideViewPr>
    <p:cSldViewPr snapToGrid="0">
      <p:cViewPr varScale="1">
        <p:scale>
          <a:sx n="90" d="100"/>
          <a:sy n="90"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5341A-2B2B-4F6E-A5AE-001D91A0782F}"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BCB7581-4E56-4B37-89BF-93E98C825E87}">
      <dgm:prSet/>
      <dgm:spPr/>
      <dgm:t>
        <a:bodyPr/>
        <a:lstStyle/>
        <a:p>
          <a:pPr>
            <a:defRPr b="1"/>
          </a:pPr>
          <a:r>
            <a:rPr lang="en-GB" b="0" i="0"/>
            <a:t>Medical Practice requires precise, accurate and updated document management procedures </a:t>
          </a:r>
          <a:endParaRPr lang="en-US"/>
        </a:p>
      </dgm:t>
    </dgm:pt>
    <dgm:pt modelId="{2EEEB701-AF74-4160-9A0A-F8BBC50B4C99}" type="parTrans" cxnId="{80B44CEF-1DEA-4CB2-8CFA-26F08066C3D8}">
      <dgm:prSet/>
      <dgm:spPr/>
      <dgm:t>
        <a:bodyPr/>
        <a:lstStyle/>
        <a:p>
          <a:endParaRPr lang="en-US"/>
        </a:p>
      </dgm:t>
    </dgm:pt>
    <dgm:pt modelId="{A7DC7257-CFAF-4465-9E9F-23AE1D32CF31}" type="sibTrans" cxnId="{80B44CEF-1DEA-4CB2-8CFA-26F08066C3D8}">
      <dgm:prSet/>
      <dgm:spPr/>
      <dgm:t>
        <a:bodyPr/>
        <a:lstStyle/>
        <a:p>
          <a:endParaRPr lang="en-US"/>
        </a:p>
      </dgm:t>
    </dgm:pt>
    <dgm:pt modelId="{B8603A85-8E0D-4664-8237-0DD89AFF70E4}">
      <dgm:prSet/>
      <dgm:spPr/>
      <dgm:t>
        <a:bodyPr/>
        <a:lstStyle/>
        <a:p>
          <a:pPr>
            <a:defRPr b="1"/>
          </a:pPr>
          <a:r>
            <a:rPr lang="en-GB" b="0" i="0"/>
            <a:t>There is always a chance of: </a:t>
          </a:r>
          <a:endParaRPr lang="en-US"/>
        </a:p>
      </dgm:t>
    </dgm:pt>
    <dgm:pt modelId="{B7EEF323-7C97-4BF6-8C05-35FD4C82A28D}" type="parTrans" cxnId="{698D75AD-6BC4-431C-BB8F-A26D2B4AD2B0}">
      <dgm:prSet/>
      <dgm:spPr/>
      <dgm:t>
        <a:bodyPr/>
        <a:lstStyle/>
        <a:p>
          <a:endParaRPr lang="en-US"/>
        </a:p>
      </dgm:t>
    </dgm:pt>
    <dgm:pt modelId="{267D9153-1F63-408D-8449-393D4D6D8A3C}" type="sibTrans" cxnId="{698D75AD-6BC4-431C-BB8F-A26D2B4AD2B0}">
      <dgm:prSet/>
      <dgm:spPr/>
      <dgm:t>
        <a:bodyPr/>
        <a:lstStyle/>
        <a:p>
          <a:endParaRPr lang="en-US"/>
        </a:p>
      </dgm:t>
    </dgm:pt>
    <dgm:pt modelId="{F78837F7-29F0-438E-9473-6DF4C8DD83FF}">
      <dgm:prSet/>
      <dgm:spPr/>
      <dgm:t>
        <a:bodyPr/>
        <a:lstStyle/>
        <a:p>
          <a:r>
            <a:rPr lang="en-GB" b="0" i="0"/>
            <a:t>uncertainty, </a:t>
          </a:r>
          <a:endParaRPr lang="en-US"/>
        </a:p>
      </dgm:t>
    </dgm:pt>
    <dgm:pt modelId="{1A9DB5A5-1653-4023-A874-C29462C20850}" type="parTrans" cxnId="{92661160-E409-48EF-859A-EF7D9025B21A}">
      <dgm:prSet/>
      <dgm:spPr/>
      <dgm:t>
        <a:bodyPr/>
        <a:lstStyle/>
        <a:p>
          <a:endParaRPr lang="en-US"/>
        </a:p>
      </dgm:t>
    </dgm:pt>
    <dgm:pt modelId="{9E89029B-8032-470B-911E-DE091594CB53}" type="sibTrans" cxnId="{92661160-E409-48EF-859A-EF7D9025B21A}">
      <dgm:prSet/>
      <dgm:spPr/>
      <dgm:t>
        <a:bodyPr/>
        <a:lstStyle/>
        <a:p>
          <a:endParaRPr lang="en-US"/>
        </a:p>
      </dgm:t>
    </dgm:pt>
    <dgm:pt modelId="{6371CBFF-55E3-4037-A49A-6E555A1CEAA7}">
      <dgm:prSet/>
      <dgm:spPr/>
      <dgm:t>
        <a:bodyPr/>
        <a:lstStyle/>
        <a:p>
          <a:r>
            <a:rPr lang="en-GB" b="0" i="0"/>
            <a:t>redundancy </a:t>
          </a:r>
          <a:endParaRPr lang="en-US"/>
        </a:p>
      </dgm:t>
    </dgm:pt>
    <dgm:pt modelId="{EF5A8350-3F8B-43C3-BEBC-3A8826B99411}" type="parTrans" cxnId="{BD1848D9-1A39-4D80-A07E-6E7AA5BF1198}">
      <dgm:prSet/>
      <dgm:spPr/>
      <dgm:t>
        <a:bodyPr/>
        <a:lstStyle/>
        <a:p>
          <a:endParaRPr lang="en-US"/>
        </a:p>
      </dgm:t>
    </dgm:pt>
    <dgm:pt modelId="{6E35885C-3F39-4C8A-882A-5834DB8AF4D5}" type="sibTrans" cxnId="{BD1848D9-1A39-4D80-A07E-6E7AA5BF1198}">
      <dgm:prSet/>
      <dgm:spPr/>
      <dgm:t>
        <a:bodyPr/>
        <a:lstStyle/>
        <a:p>
          <a:endParaRPr lang="en-US"/>
        </a:p>
      </dgm:t>
    </dgm:pt>
    <dgm:pt modelId="{7298B4F3-7133-418B-8160-6F0F0EE9BFE0}">
      <dgm:prSet/>
      <dgm:spPr/>
      <dgm:t>
        <a:bodyPr/>
        <a:lstStyle/>
        <a:p>
          <a:r>
            <a:rPr lang="en-GB" b="0" i="0"/>
            <a:t>and human error in manual systems </a:t>
          </a:r>
          <a:endParaRPr lang="en-US"/>
        </a:p>
      </dgm:t>
    </dgm:pt>
    <dgm:pt modelId="{328A9F1A-CED4-4948-9381-8AF72A7D6985}" type="parTrans" cxnId="{FE88717A-1CC6-4B34-BE77-F92E5D927088}">
      <dgm:prSet/>
      <dgm:spPr/>
      <dgm:t>
        <a:bodyPr/>
        <a:lstStyle/>
        <a:p>
          <a:endParaRPr lang="en-US"/>
        </a:p>
      </dgm:t>
    </dgm:pt>
    <dgm:pt modelId="{60EB4682-C90A-4275-BA7F-84CB87822652}" type="sibTrans" cxnId="{FE88717A-1CC6-4B34-BE77-F92E5D927088}">
      <dgm:prSet/>
      <dgm:spPr/>
      <dgm:t>
        <a:bodyPr/>
        <a:lstStyle/>
        <a:p>
          <a:endParaRPr lang="en-US"/>
        </a:p>
      </dgm:t>
    </dgm:pt>
    <dgm:pt modelId="{6D66868D-0446-4748-B002-37524752AC5B}">
      <dgm:prSet/>
      <dgm:spPr/>
      <dgm:t>
        <a:bodyPr/>
        <a:lstStyle/>
        <a:p>
          <a:pPr>
            <a:defRPr b="1"/>
          </a:pPr>
          <a:r>
            <a:rPr lang="en-GB" b="0" i="0"/>
            <a:t>Therefore, the concept of </a:t>
          </a:r>
          <a:r>
            <a:rPr lang="en-GB" b="0" i="1"/>
            <a:t>Electronic Health Record System </a:t>
          </a:r>
          <a:r>
            <a:rPr lang="en-GB" b="0" i="0"/>
            <a:t>(EHR) </a:t>
          </a:r>
          <a:endParaRPr lang="en-US"/>
        </a:p>
      </dgm:t>
    </dgm:pt>
    <dgm:pt modelId="{5738B0E9-D4C2-417D-A329-4C562B7CCDBB}" type="parTrans" cxnId="{F6AEC37F-35B1-4CE5-8BEA-BE67423DDE76}">
      <dgm:prSet/>
      <dgm:spPr/>
      <dgm:t>
        <a:bodyPr/>
        <a:lstStyle/>
        <a:p>
          <a:endParaRPr lang="en-US"/>
        </a:p>
      </dgm:t>
    </dgm:pt>
    <dgm:pt modelId="{A2E4DC7F-2254-4597-AFC6-B95161216BA0}" type="sibTrans" cxnId="{F6AEC37F-35B1-4CE5-8BEA-BE67423DDE76}">
      <dgm:prSet/>
      <dgm:spPr/>
      <dgm:t>
        <a:bodyPr/>
        <a:lstStyle/>
        <a:p>
          <a:endParaRPr lang="en-US"/>
        </a:p>
      </dgm:t>
    </dgm:pt>
    <dgm:pt modelId="{42E2EA17-AC58-4F00-83E3-E4FE37F47105}">
      <dgm:prSet/>
      <dgm:spPr/>
      <dgm:t>
        <a:bodyPr/>
        <a:lstStyle/>
        <a:p>
          <a:r>
            <a:rPr lang="en-GB" b="0" i="0"/>
            <a:t>high levels of efficiency</a:t>
          </a:r>
          <a:endParaRPr lang="en-US"/>
        </a:p>
      </dgm:t>
    </dgm:pt>
    <dgm:pt modelId="{15317284-3F9B-41A6-B09A-A80AABD0AA4C}" type="parTrans" cxnId="{66EF07F6-6CE6-4D43-83C4-77E7D7E4D3B3}">
      <dgm:prSet/>
      <dgm:spPr/>
      <dgm:t>
        <a:bodyPr/>
        <a:lstStyle/>
        <a:p>
          <a:endParaRPr lang="en-US"/>
        </a:p>
      </dgm:t>
    </dgm:pt>
    <dgm:pt modelId="{4B215BA1-A5F7-43EC-979B-64AF8D817E43}" type="sibTrans" cxnId="{66EF07F6-6CE6-4D43-83C4-77E7D7E4D3B3}">
      <dgm:prSet/>
      <dgm:spPr/>
      <dgm:t>
        <a:bodyPr/>
        <a:lstStyle/>
        <a:p>
          <a:endParaRPr lang="en-US"/>
        </a:p>
      </dgm:t>
    </dgm:pt>
    <dgm:pt modelId="{C40B940A-0FE3-4792-B7C7-B0392491527F}">
      <dgm:prSet/>
      <dgm:spPr/>
      <dgm:t>
        <a:bodyPr/>
        <a:lstStyle/>
        <a:p>
          <a:r>
            <a:rPr lang="en-GB" b="0" i="0"/>
            <a:t>optimization </a:t>
          </a:r>
          <a:endParaRPr lang="en-US"/>
        </a:p>
      </dgm:t>
    </dgm:pt>
    <dgm:pt modelId="{91C5D662-3907-4CEA-826B-E1FD8C6D1DDA}" type="parTrans" cxnId="{CF4D8746-22F8-4D21-A21F-5FFECB618434}">
      <dgm:prSet/>
      <dgm:spPr/>
      <dgm:t>
        <a:bodyPr/>
        <a:lstStyle/>
        <a:p>
          <a:endParaRPr lang="en-US"/>
        </a:p>
      </dgm:t>
    </dgm:pt>
    <dgm:pt modelId="{3AC3644C-5670-4615-B2EA-FFE8E122A81D}" type="sibTrans" cxnId="{CF4D8746-22F8-4D21-A21F-5FFECB618434}">
      <dgm:prSet/>
      <dgm:spPr/>
      <dgm:t>
        <a:bodyPr/>
        <a:lstStyle/>
        <a:p>
          <a:endParaRPr lang="en-US"/>
        </a:p>
      </dgm:t>
    </dgm:pt>
    <dgm:pt modelId="{FFAD363B-9A19-4DB9-BBD9-AB8953DDC119}">
      <dgm:prSet/>
      <dgm:spPr/>
      <dgm:t>
        <a:bodyPr/>
        <a:lstStyle/>
        <a:p>
          <a:r>
            <a:rPr lang="en-GB" b="0" i="0"/>
            <a:t>management of large number of documentations. </a:t>
          </a:r>
          <a:endParaRPr lang="en-US"/>
        </a:p>
      </dgm:t>
    </dgm:pt>
    <dgm:pt modelId="{FA3B065A-7DAF-4925-85FD-2BFA2B955F29}" type="parTrans" cxnId="{61ECEBCA-741E-4391-A176-754FD344ACCA}">
      <dgm:prSet/>
      <dgm:spPr/>
      <dgm:t>
        <a:bodyPr/>
        <a:lstStyle/>
        <a:p>
          <a:endParaRPr lang="en-US"/>
        </a:p>
      </dgm:t>
    </dgm:pt>
    <dgm:pt modelId="{AEAFC560-EDB1-4DB9-A722-7E752C92E67D}" type="sibTrans" cxnId="{61ECEBCA-741E-4391-A176-754FD344ACCA}">
      <dgm:prSet/>
      <dgm:spPr/>
      <dgm:t>
        <a:bodyPr/>
        <a:lstStyle/>
        <a:p>
          <a:endParaRPr lang="en-US"/>
        </a:p>
      </dgm:t>
    </dgm:pt>
    <dgm:pt modelId="{A7447138-5492-4AD9-A58C-94C8070673F4}" type="pres">
      <dgm:prSet presAssocID="{3825341A-2B2B-4F6E-A5AE-001D91A0782F}" presName="root" presStyleCnt="0">
        <dgm:presLayoutVars>
          <dgm:dir/>
          <dgm:resizeHandles val="exact"/>
        </dgm:presLayoutVars>
      </dgm:prSet>
      <dgm:spPr/>
    </dgm:pt>
    <dgm:pt modelId="{356599C1-337A-487D-9EC1-C8A2A4F43CAD}" type="pres">
      <dgm:prSet presAssocID="{0BCB7581-4E56-4B37-89BF-93E98C825E87}" presName="compNode" presStyleCnt="0"/>
      <dgm:spPr/>
    </dgm:pt>
    <dgm:pt modelId="{D38C0E54-2305-44D4-B101-C540E8E1E330}" type="pres">
      <dgm:prSet presAssocID="{0BCB7581-4E56-4B37-89BF-93E98C825E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B988DCA-F693-4490-AFFF-894811BD7211}" type="pres">
      <dgm:prSet presAssocID="{0BCB7581-4E56-4B37-89BF-93E98C825E87}" presName="iconSpace" presStyleCnt="0"/>
      <dgm:spPr/>
    </dgm:pt>
    <dgm:pt modelId="{E09381A3-742F-4D72-AA06-5286D1A82513}" type="pres">
      <dgm:prSet presAssocID="{0BCB7581-4E56-4B37-89BF-93E98C825E87}" presName="parTx" presStyleLbl="revTx" presStyleIdx="0" presStyleCnt="6">
        <dgm:presLayoutVars>
          <dgm:chMax val="0"/>
          <dgm:chPref val="0"/>
        </dgm:presLayoutVars>
      </dgm:prSet>
      <dgm:spPr/>
    </dgm:pt>
    <dgm:pt modelId="{F2113F86-FE2C-4619-9C34-88540CDE9814}" type="pres">
      <dgm:prSet presAssocID="{0BCB7581-4E56-4B37-89BF-93E98C825E87}" presName="txSpace" presStyleCnt="0"/>
      <dgm:spPr/>
    </dgm:pt>
    <dgm:pt modelId="{B108F857-A315-411B-89FE-EC1A624FBDB3}" type="pres">
      <dgm:prSet presAssocID="{0BCB7581-4E56-4B37-89BF-93E98C825E87}" presName="desTx" presStyleLbl="revTx" presStyleIdx="1" presStyleCnt="6">
        <dgm:presLayoutVars/>
      </dgm:prSet>
      <dgm:spPr/>
    </dgm:pt>
    <dgm:pt modelId="{534DBA12-37EA-417C-BB59-A1D70AF6EE29}" type="pres">
      <dgm:prSet presAssocID="{A7DC7257-CFAF-4465-9E9F-23AE1D32CF31}" presName="sibTrans" presStyleCnt="0"/>
      <dgm:spPr/>
    </dgm:pt>
    <dgm:pt modelId="{5E524FCA-B205-4965-8B10-F525856B5CBC}" type="pres">
      <dgm:prSet presAssocID="{B8603A85-8E0D-4664-8237-0DD89AFF70E4}" presName="compNode" presStyleCnt="0"/>
      <dgm:spPr/>
    </dgm:pt>
    <dgm:pt modelId="{A5DC809D-EEA8-4524-8F6F-97CF832877B2}" type="pres">
      <dgm:prSet presAssocID="{B8603A85-8E0D-4664-8237-0DD89AFF70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5F63F74-7D22-45E4-AFB5-1AD7FADDAD5D}" type="pres">
      <dgm:prSet presAssocID="{B8603A85-8E0D-4664-8237-0DD89AFF70E4}" presName="iconSpace" presStyleCnt="0"/>
      <dgm:spPr/>
    </dgm:pt>
    <dgm:pt modelId="{FF2B2514-767A-43E7-98C3-3D268205E223}" type="pres">
      <dgm:prSet presAssocID="{B8603A85-8E0D-4664-8237-0DD89AFF70E4}" presName="parTx" presStyleLbl="revTx" presStyleIdx="2" presStyleCnt="6">
        <dgm:presLayoutVars>
          <dgm:chMax val="0"/>
          <dgm:chPref val="0"/>
        </dgm:presLayoutVars>
      </dgm:prSet>
      <dgm:spPr/>
    </dgm:pt>
    <dgm:pt modelId="{98BE2245-78E3-4DC7-99F5-B29CFD6FAA25}" type="pres">
      <dgm:prSet presAssocID="{B8603A85-8E0D-4664-8237-0DD89AFF70E4}" presName="txSpace" presStyleCnt="0"/>
      <dgm:spPr/>
    </dgm:pt>
    <dgm:pt modelId="{D8D2F01F-32DA-49F4-927F-019EA3055186}" type="pres">
      <dgm:prSet presAssocID="{B8603A85-8E0D-4664-8237-0DD89AFF70E4}" presName="desTx" presStyleLbl="revTx" presStyleIdx="3" presStyleCnt="6">
        <dgm:presLayoutVars/>
      </dgm:prSet>
      <dgm:spPr/>
    </dgm:pt>
    <dgm:pt modelId="{F79170FF-D64A-47D5-9CD8-9FECDD7CF7CF}" type="pres">
      <dgm:prSet presAssocID="{267D9153-1F63-408D-8449-393D4D6D8A3C}" presName="sibTrans" presStyleCnt="0"/>
      <dgm:spPr/>
    </dgm:pt>
    <dgm:pt modelId="{85A1ED4D-67B6-4CD6-B5C5-664340E4E7B4}" type="pres">
      <dgm:prSet presAssocID="{6D66868D-0446-4748-B002-37524752AC5B}" presName="compNode" presStyleCnt="0"/>
      <dgm:spPr/>
    </dgm:pt>
    <dgm:pt modelId="{D6D161D0-2C88-4032-868C-A96C992C63CC}" type="pres">
      <dgm:prSet presAssocID="{6D66868D-0446-4748-B002-37524752AC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B063DE20-F647-48F2-96F7-03BBE99DAA4C}" type="pres">
      <dgm:prSet presAssocID="{6D66868D-0446-4748-B002-37524752AC5B}" presName="iconSpace" presStyleCnt="0"/>
      <dgm:spPr/>
    </dgm:pt>
    <dgm:pt modelId="{C71455C4-D51C-4C77-B812-D50B55CAAC44}" type="pres">
      <dgm:prSet presAssocID="{6D66868D-0446-4748-B002-37524752AC5B}" presName="parTx" presStyleLbl="revTx" presStyleIdx="4" presStyleCnt="6">
        <dgm:presLayoutVars>
          <dgm:chMax val="0"/>
          <dgm:chPref val="0"/>
        </dgm:presLayoutVars>
      </dgm:prSet>
      <dgm:spPr/>
    </dgm:pt>
    <dgm:pt modelId="{CAAE6713-AF53-4195-AC88-C2BDB43D4AC1}" type="pres">
      <dgm:prSet presAssocID="{6D66868D-0446-4748-B002-37524752AC5B}" presName="txSpace" presStyleCnt="0"/>
      <dgm:spPr/>
    </dgm:pt>
    <dgm:pt modelId="{45CA18A2-745E-4B67-AB93-AC6B42152930}" type="pres">
      <dgm:prSet presAssocID="{6D66868D-0446-4748-B002-37524752AC5B}" presName="desTx" presStyleLbl="revTx" presStyleIdx="5" presStyleCnt="6">
        <dgm:presLayoutVars/>
      </dgm:prSet>
      <dgm:spPr/>
    </dgm:pt>
  </dgm:ptLst>
  <dgm:cxnLst>
    <dgm:cxn modelId="{4134223D-AAF2-4FAC-A854-B94CD54EA226}" type="presOf" srcId="{42E2EA17-AC58-4F00-83E3-E4FE37F47105}" destId="{45CA18A2-745E-4B67-AB93-AC6B42152930}" srcOrd="0" destOrd="0" presId="urn:microsoft.com/office/officeart/2018/2/layout/IconLabelDescriptionList"/>
    <dgm:cxn modelId="{92661160-E409-48EF-859A-EF7D9025B21A}" srcId="{B8603A85-8E0D-4664-8237-0DD89AFF70E4}" destId="{F78837F7-29F0-438E-9473-6DF4C8DD83FF}" srcOrd="0" destOrd="0" parTransId="{1A9DB5A5-1653-4023-A874-C29462C20850}" sibTransId="{9E89029B-8032-470B-911E-DE091594CB53}"/>
    <dgm:cxn modelId="{58BD3242-8306-483F-911A-FDB7C21AA7A1}" type="presOf" srcId="{3825341A-2B2B-4F6E-A5AE-001D91A0782F}" destId="{A7447138-5492-4AD9-A58C-94C8070673F4}" srcOrd="0" destOrd="0" presId="urn:microsoft.com/office/officeart/2018/2/layout/IconLabelDescriptionList"/>
    <dgm:cxn modelId="{CF4D8746-22F8-4D21-A21F-5FFECB618434}" srcId="{6D66868D-0446-4748-B002-37524752AC5B}" destId="{C40B940A-0FE3-4792-B7C7-B0392491527F}" srcOrd="1" destOrd="0" parTransId="{91C5D662-3907-4CEA-826B-E1FD8C6D1DDA}" sibTransId="{3AC3644C-5670-4615-B2EA-FFE8E122A81D}"/>
    <dgm:cxn modelId="{69ACFE46-55DB-4954-AAB0-929F60C23D04}" type="presOf" srcId="{7298B4F3-7133-418B-8160-6F0F0EE9BFE0}" destId="{D8D2F01F-32DA-49F4-927F-019EA3055186}" srcOrd="0" destOrd="2" presId="urn:microsoft.com/office/officeart/2018/2/layout/IconLabelDescriptionList"/>
    <dgm:cxn modelId="{C8DF8D76-3576-4A03-A16A-803E6D45A296}" type="presOf" srcId="{C40B940A-0FE3-4792-B7C7-B0392491527F}" destId="{45CA18A2-745E-4B67-AB93-AC6B42152930}" srcOrd="0" destOrd="1" presId="urn:microsoft.com/office/officeart/2018/2/layout/IconLabelDescriptionList"/>
    <dgm:cxn modelId="{FE88717A-1CC6-4B34-BE77-F92E5D927088}" srcId="{B8603A85-8E0D-4664-8237-0DD89AFF70E4}" destId="{7298B4F3-7133-418B-8160-6F0F0EE9BFE0}" srcOrd="2" destOrd="0" parTransId="{328A9F1A-CED4-4948-9381-8AF72A7D6985}" sibTransId="{60EB4682-C90A-4275-BA7F-84CB87822652}"/>
    <dgm:cxn modelId="{F6AEC37F-35B1-4CE5-8BEA-BE67423DDE76}" srcId="{3825341A-2B2B-4F6E-A5AE-001D91A0782F}" destId="{6D66868D-0446-4748-B002-37524752AC5B}" srcOrd="2" destOrd="0" parTransId="{5738B0E9-D4C2-417D-A329-4C562B7CCDBB}" sibTransId="{A2E4DC7F-2254-4597-AFC6-B95161216BA0}"/>
    <dgm:cxn modelId="{698D75AD-6BC4-431C-BB8F-A26D2B4AD2B0}" srcId="{3825341A-2B2B-4F6E-A5AE-001D91A0782F}" destId="{B8603A85-8E0D-4664-8237-0DD89AFF70E4}" srcOrd="1" destOrd="0" parTransId="{B7EEF323-7C97-4BF6-8C05-35FD4C82A28D}" sibTransId="{267D9153-1F63-408D-8449-393D4D6D8A3C}"/>
    <dgm:cxn modelId="{60FF0FBE-AEE1-499D-B7CD-65AA8A601728}" type="presOf" srcId="{F78837F7-29F0-438E-9473-6DF4C8DD83FF}" destId="{D8D2F01F-32DA-49F4-927F-019EA3055186}" srcOrd="0" destOrd="0" presId="urn:microsoft.com/office/officeart/2018/2/layout/IconLabelDescriptionList"/>
    <dgm:cxn modelId="{24223EC9-75ED-46FB-91AE-761449283F73}" type="presOf" srcId="{6D66868D-0446-4748-B002-37524752AC5B}" destId="{C71455C4-D51C-4C77-B812-D50B55CAAC44}" srcOrd="0" destOrd="0" presId="urn:microsoft.com/office/officeart/2018/2/layout/IconLabelDescriptionList"/>
    <dgm:cxn modelId="{61ECEBCA-741E-4391-A176-754FD344ACCA}" srcId="{6D66868D-0446-4748-B002-37524752AC5B}" destId="{FFAD363B-9A19-4DB9-BBD9-AB8953DDC119}" srcOrd="2" destOrd="0" parTransId="{FA3B065A-7DAF-4925-85FD-2BFA2B955F29}" sibTransId="{AEAFC560-EDB1-4DB9-A722-7E752C92E67D}"/>
    <dgm:cxn modelId="{1F8AA5D6-37F4-4936-9DB7-E1BC88872D78}" type="presOf" srcId="{6371CBFF-55E3-4037-A49A-6E555A1CEAA7}" destId="{D8D2F01F-32DA-49F4-927F-019EA3055186}" srcOrd="0" destOrd="1" presId="urn:microsoft.com/office/officeart/2018/2/layout/IconLabelDescriptionList"/>
    <dgm:cxn modelId="{E2D76AD8-1FA6-44B9-B85F-C5CCE7BE2FC7}" type="presOf" srcId="{B8603A85-8E0D-4664-8237-0DD89AFF70E4}" destId="{FF2B2514-767A-43E7-98C3-3D268205E223}" srcOrd="0" destOrd="0" presId="urn:microsoft.com/office/officeart/2018/2/layout/IconLabelDescriptionList"/>
    <dgm:cxn modelId="{BD1848D9-1A39-4D80-A07E-6E7AA5BF1198}" srcId="{B8603A85-8E0D-4664-8237-0DD89AFF70E4}" destId="{6371CBFF-55E3-4037-A49A-6E555A1CEAA7}" srcOrd="1" destOrd="0" parTransId="{EF5A8350-3F8B-43C3-BEBC-3A8826B99411}" sibTransId="{6E35885C-3F39-4C8A-882A-5834DB8AF4D5}"/>
    <dgm:cxn modelId="{1299D9DE-6C47-4217-9D9E-72FE718EC9F1}" type="presOf" srcId="{0BCB7581-4E56-4B37-89BF-93E98C825E87}" destId="{E09381A3-742F-4D72-AA06-5286D1A82513}" srcOrd="0" destOrd="0" presId="urn:microsoft.com/office/officeart/2018/2/layout/IconLabelDescriptionList"/>
    <dgm:cxn modelId="{3402A1E2-E023-4F2A-9E50-C404509B380B}" type="presOf" srcId="{FFAD363B-9A19-4DB9-BBD9-AB8953DDC119}" destId="{45CA18A2-745E-4B67-AB93-AC6B42152930}" srcOrd="0" destOrd="2" presId="urn:microsoft.com/office/officeart/2018/2/layout/IconLabelDescriptionList"/>
    <dgm:cxn modelId="{80B44CEF-1DEA-4CB2-8CFA-26F08066C3D8}" srcId="{3825341A-2B2B-4F6E-A5AE-001D91A0782F}" destId="{0BCB7581-4E56-4B37-89BF-93E98C825E87}" srcOrd="0" destOrd="0" parTransId="{2EEEB701-AF74-4160-9A0A-F8BBC50B4C99}" sibTransId="{A7DC7257-CFAF-4465-9E9F-23AE1D32CF31}"/>
    <dgm:cxn modelId="{66EF07F6-6CE6-4D43-83C4-77E7D7E4D3B3}" srcId="{6D66868D-0446-4748-B002-37524752AC5B}" destId="{42E2EA17-AC58-4F00-83E3-E4FE37F47105}" srcOrd="0" destOrd="0" parTransId="{15317284-3F9B-41A6-B09A-A80AABD0AA4C}" sibTransId="{4B215BA1-A5F7-43EC-979B-64AF8D817E43}"/>
    <dgm:cxn modelId="{AFEED2CF-30C8-4B94-805D-6E86BB9C8771}" type="presParOf" srcId="{A7447138-5492-4AD9-A58C-94C8070673F4}" destId="{356599C1-337A-487D-9EC1-C8A2A4F43CAD}" srcOrd="0" destOrd="0" presId="urn:microsoft.com/office/officeart/2018/2/layout/IconLabelDescriptionList"/>
    <dgm:cxn modelId="{8D4B185F-A7AA-4428-8AE4-5541E402D63F}" type="presParOf" srcId="{356599C1-337A-487D-9EC1-C8A2A4F43CAD}" destId="{D38C0E54-2305-44D4-B101-C540E8E1E330}" srcOrd="0" destOrd="0" presId="urn:microsoft.com/office/officeart/2018/2/layout/IconLabelDescriptionList"/>
    <dgm:cxn modelId="{27F40B5D-335E-460D-9F67-CBD0743D2616}" type="presParOf" srcId="{356599C1-337A-487D-9EC1-C8A2A4F43CAD}" destId="{4B988DCA-F693-4490-AFFF-894811BD7211}" srcOrd="1" destOrd="0" presId="urn:microsoft.com/office/officeart/2018/2/layout/IconLabelDescriptionList"/>
    <dgm:cxn modelId="{3BFFA2C5-A504-48E3-B90A-62819CA86DD3}" type="presParOf" srcId="{356599C1-337A-487D-9EC1-C8A2A4F43CAD}" destId="{E09381A3-742F-4D72-AA06-5286D1A82513}" srcOrd="2" destOrd="0" presId="urn:microsoft.com/office/officeart/2018/2/layout/IconLabelDescriptionList"/>
    <dgm:cxn modelId="{2E5750B3-D8DA-4364-8FF8-A6507C5C414E}" type="presParOf" srcId="{356599C1-337A-487D-9EC1-C8A2A4F43CAD}" destId="{F2113F86-FE2C-4619-9C34-88540CDE9814}" srcOrd="3" destOrd="0" presId="urn:microsoft.com/office/officeart/2018/2/layout/IconLabelDescriptionList"/>
    <dgm:cxn modelId="{4882C5E7-D518-433B-9801-87E2CC40007D}" type="presParOf" srcId="{356599C1-337A-487D-9EC1-C8A2A4F43CAD}" destId="{B108F857-A315-411B-89FE-EC1A624FBDB3}" srcOrd="4" destOrd="0" presId="urn:microsoft.com/office/officeart/2018/2/layout/IconLabelDescriptionList"/>
    <dgm:cxn modelId="{A9DCDB26-757A-48DA-9248-775B55D6E215}" type="presParOf" srcId="{A7447138-5492-4AD9-A58C-94C8070673F4}" destId="{534DBA12-37EA-417C-BB59-A1D70AF6EE29}" srcOrd="1" destOrd="0" presId="urn:microsoft.com/office/officeart/2018/2/layout/IconLabelDescriptionList"/>
    <dgm:cxn modelId="{6AF12276-B52D-4352-AC44-EBD35C1B8CD6}" type="presParOf" srcId="{A7447138-5492-4AD9-A58C-94C8070673F4}" destId="{5E524FCA-B205-4965-8B10-F525856B5CBC}" srcOrd="2" destOrd="0" presId="urn:microsoft.com/office/officeart/2018/2/layout/IconLabelDescriptionList"/>
    <dgm:cxn modelId="{68ED5279-6EA3-41B0-A204-AB79D0770122}" type="presParOf" srcId="{5E524FCA-B205-4965-8B10-F525856B5CBC}" destId="{A5DC809D-EEA8-4524-8F6F-97CF832877B2}" srcOrd="0" destOrd="0" presId="urn:microsoft.com/office/officeart/2018/2/layout/IconLabelDescriptionList"/>
    <dgm:cxn modelId="{21968ED5-3D7E-4693-B682-DEBBFEB9CA39}" type="presParOf" srcId="{5E524FCA-B205-4965-8B10-F525856B5CBC}" destId="{55F63F74-7D22-45E4-AFB5-1AD7FADDAD5D}" srcOrd="1" destOrd="0" presId="urn:microsoft.com/office/officeart/2018/2/layout/IconLabelDescriptionList"/>
    <dgm:cxn modelId="{0871CB22-0713-4714-8FE5-289CBDB65417}" type="presParOf" srcId="{5E524FCA-B205-4965-8B10-F525856B5CBC}" destId="{FF2B2514-767A-43E7-98C3-3D268205E223}" srcOrd="2" destOrd="0" presId="urn:microsoft.com/office/officeart/2018/2/layout/IconLabelDescriptionList"/>
    <dgm:cxn modelId="{F7FAD8F0-985B-4E1B-BAF5-94B27FC02F2D}" type="presParOf" srcId="{5E524FCA-B205-4965-8B10-F525856B5CBC}" destId="{98BE2245-78E3-4DC7-99F5-B29CFD6FAA25}" srcOrd="3" destOrd="0" presId="urn:microsoft.com/office/officeart/2018/2/layout/IconLabelDescriptionList"/>
    <dgm:cxn modelId="{2C9D3037-1290-47FB-AD0C-7AF91BBEAFE7}" type="presParOf" srcId="{5E524FCA-B205-4965-8B10-F525856B5CBC}" destId="{D8D2F01F-32DA-49F4-927F-019EA3055186}" srcOrd="4" destOrd="0" presId="urn:microsoft.com/office/officeart/2018/2/layout/IconLabelDescriptionList"/>
    <dgm:cxn modelId="{35948B94-4E58-4B01-9384-AA4A5F4295E0}" type="presParOf" srcId="{A7447138-5492-4AD9-A58C-94C8070673F4}" destId="{F79170FF-D64A-47D5-9CD8-9FECDD7CF7CF}" srcOrd="3" destOrd="0" presId="urn:microsoft.com/office/officeart/2018/2/layout/IconLabelDescriptionList"/>
    <dgm:cxn modelId="{65C48ECB-9567-49DB-A11C-8CAEEE32A3C7}" type="presParOf" srcId="{A7447138-5492-4AD9-A58C-94C8070673F4}" destId="{85A1ED4D-67B6-4CD6-B5C5-664340E4E7B4}" srcOrd="4" destOrd="0" presId="urn:microsoft.com/office/officeart/2018/2/layout/IconLabelDescriptionList"/>
    <dgm:cxn modelId="{45B18356-726B-46CA-881F-979DC06B7F05}" type="presParOf" srcId="{85A1ED4D-67B6-4CD6-B5C5-664340E4E7B4}" destId="{D6D161D0-2C88-4032-868C-A96C992C63CC}" srcOrd="0" destOrd="0" presId="urn:microsoft.com/office/officeart/2018/2/layout/IconLabelDescriptionList"/>
    <dgm:cxn modelId="{D5150CB6-9DD0-4F8C-85EE-2AC6891BE9A7}" type="presParOf" srcId="{85A1ED4D-67B6-4CD6-B5C5-664340E4E7B4}" destId="{B063DE20-F647-48F2-96F7-03BBE99DAA4C}" srcOrd="1" destOrd="0" presId="urn:microsoft.com/office/officeart/2018/2/layout/IconLabelDescriptionList"/>
    <dgm:cxn modelId="{31DD4D69-0A5E-43AB-A5A8-23A3C676A097}" type="presParOf" srcId="{85A1ED4D-67B6-4CD6-B5C5-664340E4E7B4}" destId="{C71455C4-D51C-4C77-B812-D50B55CAAC44}" srcOrd="2" destOrd="0" presId="urn:microsoft.com/office/officeart/2018/2/layout/IconLabelDescriptionList"/>
    <dgm:cxn modelId="{9451D458-B77C-4D8B-85CD-6024769249C6}" type="presParOf" srcId="{85A1ED4D-67B6-4CD6-B5C5-664340E4E7B4}" destId="{CAAE6713-AF53-4195-AC88-C2BDB43D4AC1}" srcOrd="3" destOrd="0" presId="urn:microsoft.com/office/officeart/2018/2/layout/IconLabelDescriptionList"/>
    <dgm:cxn modelId="{6C515D6D-3FDE-4400-A7E3-7FA067604927}" type="presParOf" srcId="{85A1ED4D-67B6-4CD6-B5C5-664340E4E7B4}" destId="{45CA18A2-745E-4B67-AB93-AC6B4215293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63313-DBA5-4FCA-BB6A-56016F111DEB}" type="doc">
      <dgm:prSet loTypeId="urn:microsoft.com/office/officeart/2005/8/layout/vList2" loCatId="list" qsTypeId="urn:microsoft.com/office/officeart/2005/8/quickstyle/simple4" qsCatId="simple" csTypeId="urn:microsoft.com/office/officeart/2005/8/colors/ColorSchemeForSuggestions" csCatId="other"/>
      <dgm:spPr/>
      <dgm:t>
        <a:bodyPr/>
        <a:lstStyle/>
        <a:p>
          <a:endParaRPr lang="en-US"/>
        </a:p>
      </dgm:t>
    </dgm:pt>
    <dgm:pt modelId="{764C11BA-3B5B-4EDF-BBE5-758BD79ED571}">
      <dgm:prSet/>
      <dgm:spPr/>
      <dgm:t>
        <a:bodyPr/>
        <a:lstStyle/>
        <a:p>
          <a:r>
            <a:rPr lang="en-GB" b="0" i="0"/>
            <a:t>Enterprise Information Architecture (EIA) </a:t>
          </a:r>
          <a:endParaRPr lang="en-US"/>
        </a:p>
      </dgm:t>
    </dgm:pt>
    <dgm:pt modelId="{E4F6C76D-94A9-4610-9380-088F1EE1ED4B}" type="parTrans" cxnId="{9CF24AC4-D3F9-404D-BF7C-D51346132108}">
      <dgm:prSet/>
      <dgm:spPr/>
      <dgm:t>
        <a:bodyPr/>
        <a:lstStyle/>
        <a:p>
          <a:endParaRPr lang="en-US"/>
        </a:p>
      </dgm:t>
    </dgm:pt>
    <dgm:pt modelId="{F7250E01-1D29-448F-8DC3-831CC4F1A470}" type="sibTrans" cxnId="{9CF24AC4-D3F9-404D-BF7C-D51346132108}">
      <dgm:prSet/>
      <dgm:spPr/>
      <dgm:t>
        <a:bodyPr/>
        <a:lstStyle/>
        <a:p>
          <a:endParaRPr lang="en-US"/>
        </a:p>
      </dgm:t>
    </dgm:pt>
    <dgm:pt modelId="{F9A737D3-F528-44E2-8228-036B4048C32A}">
      <dgm:prSet/>
      <dgm:spPr/>
      <dgm:t>
        <a:bodyPr/>
        <a:lstStyle/>
        <a:p>
          <a:r>
            <a:rPr lang="en-GB" b="0" i="0"/>
            <a:t>a plan for how an association accomplishes the present and future business targets. </a:t>
          </a:r>
          <a:endParaRPr lang="en-US"/>
        </a:p>
      </dgm:t>
    </dgm:pt>
    <dgm:pt modelId="{6E255605-6243-4DB3-9220-257931BF3BD7}" type="parTrans" cxnId="{57B5BE7B-B20D-4C13-82BC-6B402A8C1DE6}">
      <dgm:prSet/>
      <dgm:spPr/>
      <dgm:t>
        <a:bodyPr/>
        <a:lstStyle/>
        <a:p>
          <a:endParaRPr lang="en-US"/>
        </a:p>
      </dgm:t>
    </dgm:pt>
    <dgm:pt modelId="{DAD70195-DBD8-4163-A67E-028BB0053B51}" type="sibTrans" cxnId="{57B5BE7B-B20D-4C13-82BC-6B402A8C1DE6}">
      <dgm:prSet/>
      <dgm:spPr/>
      <dgm:t>
        <a:bodyPr/>
        <a:lstStyle/>
        <a:p>
          <a:endParaRPr lang="en-US"/>
        </a:p>
      </dgm:t>
    </dgm:pt>
    <dgm:pt modelId="{DB6EB6D8-FC70-477C-A107-4D08B03DE19B}">
      <dgm:prSet/>
      <dgm:spPr/>
      <dgm:t>
        <a:bodyPr/>
        <a:lstStyle/>
        <a:p>
          <a:r>
            <a:rPr lang="en-GB" b="0" i="0"/>
            <a:t>analyzes the key business, information, application, and innovation (Meystre et al. 2010). </a:t>
          </a:r>
          <a:endParaRPr lang="en-US"/>
        </a:p>
      </dgm:t>
    </dgm:pt>
    <dgm:pt modelId="{F8E34F26-EB63-4BC7-BD55-C7D1D9C7C030}" type="parTrans" cxnId="{DF35F039-69B7-4B7F-96F4-CCDF511ED2CE}">
      <dgm:prSet/>
      <dgm:spPr/>
      <dgm:t>
        <a:bodyPr/>
        <a:lstStyle/>
        <a:p>
          <a:endParaRPr lang="en-US"/>
        </a:p>
      </dgm:t>
    </dgm:pt>
    <dgm:pt modelId="{7AE99DFE-606E-448E-A1F4-BE0075437809}" type="sibTrans" cxnId="{DF35F039-69B7-4B7F-96F4-CCDF511ED2CE}">
      <dgm:prSet/>
      <dgm:spPr/>
      <dgm:t>
        <a:bodyPr/>
        <a:lstStyle/>
        <a:p>
          <a:endParaRPr lang="en-US"/>
        </a:p>
      </dgm:t>
    </dgm:pt>
    <dgm:pt modelId="{AA8270E7-32B4-4831-A36D-749EC656D7FE}">
      <dgm:prSet/>
      <dgm:spPr/>
      <dgm:t>
        <a:bodyPr/>
        <a:lstStyle/>
        <a:p>
          <a:r>
            <a:rPr lang="en-GB" b="0" i="0"/>
            <a:t>The Zachman Framework </a:t>
          </a:r>
          <a:endParaRPr lang="en-US"/>
        </a:p>
      </dgm:t>
    </dgm:pt>
    <dgm:pt modelId="{B2C3496B-6456-47B4-9F02-D7A4AE271AD8}" type="parTrans" cxnId="{E76A293B-D2D5-43E5-A9FC-B5E95EE69E1D}">
      <dgm:prSet/>
      <dgm:spPr/>
      <dgm:t>
        <a:bodyPr/>
        <a:lstStyle/>
        <a:p>
          <a:endParaRPr lang="en-US"/>
        </a:p>
      </dgm:t>
    </dgm:pt>
    <dgm:pt modelId="{E55A5773-DEC5-455A-BC55-E96CCB12FD5B}" type="sibTrans" cxnId="{E76A293B-D2D5-43E5-A9FC-B5E95EE69E1D}">
      <dgm:prSet/>
      <dgm:spPr/>
      <dgm:t>
        <a:bodyPr/>
        <a:lstStyle/>
        <a:p>
          <a:endParaRPr lang="en-US"/>
        </a:p>
      </dgm:t>
    </dgm:pt>
    <dgm:pt modelId="{53F4C200-CAAE-46BC-AA43-7219F0976B40}">
      <dgm:prSet/>
      <dgm:spPr/>
      <dgm:t>
        <a:bodyPr/>
        <a:lstStyle/>
        <a:p>
          <a:r>
            <a:rPr lang="en-GB" b="0" i="0"/>
            <a:t>presumably the most perceived and mainstream way to deal with enterprise displaying (Dugas et al. 2009). </a:t>
          </a:r>
          <a:endParaRPr lang="en-US"/>
        </a:p>
      </dgm:t>
    </dgm:pt>
    <dgm:pt modelId="{351F3CC1-5B5B-4A5D-AB9C-C86C269E827E}" type="parTrans" cxnId="{6283E7E5-1783-4CBF-9011-7C02C3AE8E41}">
      <dgm:prSet/>
      <dgm:spPr/>
      <dgm:t>
        <a:bodyPr/>
        <a:lstStyle/>
        <a:p>
          <a:endParaRPr lang="en-US"/>
        </a:p>
      </dgm:t>
    </dgm:pt>
    <dgm:pt modelId="{CC18BB25-0BF4-407A-9F5B-72E0EB9D29F8}" type="sibTrans" cxnId="{6283E7E5-1783-4CBF-9011-7C02C3AE8E41}">
      <dgm:prSet/>
      <dgm:spPr/>
      <dgm:t>
        <a:bodyPr/>
        <a:lstStyle/>
        <a:p>
          <a:endParaRPr lang="en-US"/>
        </a:p>
      </dgm:t>
    </dgm:pt>
    <dgm:pt modelId="{0AD5790C-BB34-4F5A-8946-0F446912EF30}">
      <dgm:prSet/>
      <dgm:spPr/>
      <dgm:t>
        <a:bodyPr/>
        <a:lstStyle/>
        <a:p>
          <a:r>
            <a:rPr lang="en-GB" b="0" i="0"/>
            <a:t>an architecture that speaks to the information frameworks' antiquities</a:t>
          </a:r>
          <a:endParaRPr lang="en-US"/>
        </a:p>
      </dgm:t>
    </dgm:pt>
    <dgm:pt modelId="{70C69300-D195-428C-9BF1-ED4CF3472F8D}" type="parTrans" cxnId="{B7DF4A87-8160-46AF-A00A-17CB9846ADB7}">
      <dgm:prSet/>
      <dgm:spPr/>
      <dgm:t>
        <a:bodyPr/>
        <a:lstStyle/>
        <a:p>
          <a:endParaRPr lang="en-US"/>
        </a:p>
      </dgm:t>
    </dgm:pt>
    <dgm:pt modelId="{7092CF2C-46EC-4E4A-9108-998A1ACBA372}" type="sibTrans" cxnId="{B7DF4A87-8160-46AF-A00A-17CB9846ADB7}">
      <dgm:prSet/>
      <dgm:spPr/>
      <dgm:t>
        <a:bodyPr/>
        <a:lstStyle/>
        <a:p>
          <a:endParaRPr lang="en-US"/>
        </a:p>
      </dgm:t>
    </dgm:pt>
    <dgm:pt modelId="{71662725-C621-43E8-A498-B5F6657948E7}" type="pres">
      <dgm:prSet presAssocID="{DD763313-DBA5-4FCA-BB6A-56016F111DEB}" presName="linear" presStyleCnt="0">
        <dgm:presLayoutVars>
          <dgm:animLvl val="lvl"/>
          <dgm:resizeHandles val="exact"/>
        </dgm:presLayoutVars>
      </dgm:prSet>
      <dgm:spPr/>
    </dgm:pt>
    <dgm:pt modelId="{6C7B511B-3A55-4305-9F51-9ED4CCD7F351}" type="pres">
      <dgm:prSet presAssocID="{764C11BA-3B5B-4EDF-BBE5-758BD79ED571}" presName="parentText" presStyleLbl="node1" presStyleIdx="0" presStyleCnt="2">
        <dgm:presLayoutVars>
          <dgm:chMax val="0"/>
          <dgm:bulletEnabled val="1"/>
        </dgm:presLayoutVars>
      </dgm:prSet>
      <dgm:spPr/>
    </dgm:pt>
    <dgm:pt modelId="{C9FB10F2-FC30-4BB1-BA54-FD673C75261B}" type="pres">
      <dgm:prSet presAssocID="{764C11BA-3B5B-4EDF-BBE5-758BD79ED571}" presName="childText" presStyleLbl="revTx" presStyleIdx="0" presStyleCnt="2">
        <dgm:presLayoutVars>
          <dgm:bulletEnabled val="1"/>
        </dgm:presLayoutVars>
      </dgm:prSet>
      <dgm:spPr/>
    </dgm:pt>
    <dgm:pt modelId="{EE90A149-A702-4F02-85A8-6DBC6448FB5F}" type="pres">
      <dgm:prSet presAssocID="{AA8270E7-32B4-4831-A36D-749EC656D7FE}" presName="parentText" presStyleLbl="node1" presStyleIdx="1" presStyleCnt="2">
        <dgm:presLayoutVars>
          <dgm:chMax val="0"/>
          <dgm:bulletEnabled val="1"/>
        </dgm:presLayoutVars>
      </dgm:prSet>
      <dgm:spPr/>
    </dgm:pt>
    <dgm:pt modelId="{3F6E0D16-A580-48D8-A259-763E28656760}" type="pres">
      <dgm:prSet presAssocID="{AA8270E7-32B4-4831-A36D-749EC656D7FE}" presName="childText" presStyleLbl="revTx" presStyleIdx="1" presStyleCnt="2">
        <dgm:presLayoutVars>
          <dgm:bulletEnabled val="1"/>
        </dgm:presLayoutVars>
      </dgm:prSet>
      <dgm:spPr/>
    </dgm:pt>
  </dgm:ptLst>
  <dgm:cxnLst>
    <dgm:cxn modelId="{77E6DA1A-F879-4D52-BF53-8EB19208D0A3}" type="presOf" srcId="{DD763313-DBA5-4FCA-BB6A-56016F111DEB}" destId="{71662725-C621-43E8-A498-B5F6657948E7}" srcOrd="0" destOrd="0" presId="urn:microsoft.com/office/officeart/2005/8/layout/vList2"/>
    <dgm:cxn modelId="{DF35F039-69B7-4B7F-96F4-CCDF511ED2CE}" srcId="{764C11BA-3B5B-4EDF-BBE5-758BD79ED571}" destId="{DB6EB6D8-FC70-477C-A107-4D08B03DE19B}" srcOrd="1" destOrd="0" parTransId="{F8E34F26-EB63-4BC7-BD55-C7D1D9C7C030}" sibTransId="{7AE99DFE-606E-448E-A1F4-BE0075437809}"/>
    <dgm:cxn modelId="{E76A293B-D2D5-43E5-A9FC-B5E95EE69E1D}" srcId="{DD763313-DBA5-4FCA-BB6A-56016F111DEB}" destId="{AA8270E7-32B4-4831-A36D-749EC656D7FE}" srcOrd="1" destOrd="0" parTransId="{B2C3496B-6456-47B4-9F02-D7A4AE271AD8}" sibTransId="{E55A5773-DEC5-455A-BC55-E96CCB12FD5B}"/>
    <dgm:cxn modelId="{0FEEF143-EC1C-4A1C-BA9F-48B04259F0D5}" type="presOf" srcId="{F9A737D3-F528-44E2-8228-036B4048C32A}" destId="{C9FB10F2-FC30-4BB1-BA54-FD673C75261B}" srcOrd="0" destOrd="0" presId="urn:microsoft.com/office/officeart/2005/8/layout/vList2"/>
    <dgm:cxn modelId="{6BC14B65-881A-4E97-8378-1895F7F69063}" type="presOf" srcId="{DB6EB6D8-FC70-477C-A107-4D08B03DE19B}" destId="{C9FB10F2-FC30-4BB1-BA54-FD673C75261B}" srcOrd="0" destOrd="1" presId="urn:microsoft.com/office/officeart/2005/8/layout/vList2"/>
    <dgm:cxn modelId="{22BC4D7A-D267-402C-9D3F-C726D857F6B0}" type="presOf" srcId="{AA8270E7-32B4-4831-A36D-749EC656D7FE}" destId="{EE90A149-A702-4F02-85A8-6DBC6448FB5F}" srcOrd="0" destOrd="0" presId="urn:microsoft.com/office/officeart/2005/8/layout/vList2"/>
    <dgm:cxn modelId="{57B5BE7B-B20D-4C13-82BC-6B402A8C1DE6}" srcId="{764C11BA-3B5B-4EDF-BBE5-758BD79ED571}" destId="{F9A737D3-F528-44E2-8228-036B4048C32A}" srcOrd="0" destOrd="0" parTransId="{6E255605-6243-4DB3-9220-257931BF3BD7}" sibTransId="{DAD70195-DBD8-4163-A67E-028BB0053B51}"/>
    <dgm:cxn modelId="{1DF0D57F-76FA-4693-82C5-584BDA6E7646}" type="presOf" srcId="{53F4C200-CAAE-46BC-AA43-7219F0976B40}" destId="{3F6E0D16-A580-48D8-A259-763E28656760}" srcOrd="0" destOrd="0" presId="urn:microsoft.com/office/officeart/2005/8/layout/vList2"/>
    <dgm:cxn modelId="{B7DF4A87-8160-46AF-A00A-17CB9846ADB7}" srcId="{AA8270E7-32B4-4831-A36D-749EC656D7FE}" destId="{0AD5790C-BB34-4F5A-8946-0F446912EF30}" srcOrd="1" destOrd="0" parTransId="{70C69300-D195-428C-9BF1-ED4CF3472F8D}" sibTransId="{7092CF2C-46EC-4E4A-9108-998A1ACBA372}"/>
    <dgm:cxn modelId="{9CF24AC4-D3F9-404D-BF7C-D51346132108}" srcId="{DD763313-DBA5-4FCA-BB6A-56016F111DEB}" destId="{764C11BA-3B5B-4EDF-BBE5-758BD79ED571}" srcOrd="0" destOrd="0" parTransId="{E4F6C76D-94A9-4610-9380-088F1EE1ED4B}" sibTransId="{F7250E01-1D29-448F-8DC3-831CC4F1A470}"/>
    <dgm:cxn modelId="{86C280CF-8C59-48FF-880A-A621B77E953C}" type="presOf" srcId="{764C11BA-3B5B-4EDF-BBE5-758BD79ED571}" destId="{6C7B511B-3A55-4305-9F51-9ED4CCD7F351}" srcOrd="0" destOrd="0" presId="urn:microsoft.com/office/officeart/2005/8/layout/vList2"/>
    <dgm:cxn modelId="{EB43FFD5-C447-4D5B-9064-38C96FF5F675}" type="presOf" srcId="{0AD5790C-BB34-4F5A-8946-0F446912EF30}" destId="{3F6E0D16-A580-48D8-A259-763E28656760}" srcOrd="0" destOrd="1" presId="urn:microsoft.com/office/officeart/2005/8/layout/vList2"/>
    <dgm:cxn modelId="{6283E7E5-1783-4CBF-9011-7C02C3AE8E41}" srcId="{AA8270E7-32B4-4831-A36D-749EC656D7FE}" destId="{53F4C200-CAAE-46BC-AA43-7219F0976B40}" srcOrd="0" destOrd="0" parTransId="{351F3CC1-5B5B-4A5D-AB9C-C86C269E827E}" sibTransId="{CC18BB25-0BF4-407A-9F5B-72E0EB9D29F8}"/>
    <dgm:cxn modelId="{628CD6E2-FE1F-462A-A748-1F065EC0709C}" type="presParOf" srcId="{71662725-C621-43E8-A498-B5F6657948E7}" destId="{6C7B511B-3A55-4305-9F51-9ED4CCD7F351}" srcOrd="0" destOrd="0" presId="urn:microsoft.com/office/officeart/2005/8/layout/vList2"/>
    <dgm:cxn modelId="{67E5924E-FEB1-414A-9A10-D23B9AA88EAC}" type="presParOf" srcId="{71662725-C621-43E8-A498-B5F6657948E7}" destId="{C9FB10F2-FC30-4BB1-BA54-FD673C75261B}" srcOrd="1" destOrd="0" presId="urn:microsoft.com/office/officeart/2005/8/layout/vList2"/>
    <dgm:cxn modelId="{F5977799-BB82-4925-9E10-F1938D93C030}" type="presParOf" srcId="{71662725-C621-43E8-A498-B5F6657948E7}" destId="{EE90A149-A702-4F02-85A8-6DBC6448FB5F}" srcOrd="2" destOrd="0" presId="urn:microsoft.com/office/officeart/2005/8/layout/vList2"/>
    <dgm:cxn modelId="{5A9E3FD0-CF9F-43A1-B374-D2B61BB5BD13}" type="presParOf" srcId="{71662725-C621-43E8-A498-B5F6657948E7}" destId="{3F6E0D16-A580-48D8-A259-763E2865676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B56F7-9E06-404E-B712-8251072D5E60}"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13C6DDF-A236-485A-9791-8FD4E78D85FE}">
      <dgm:prSet/>
      <dgm:spPr/>
      <dgm:t>
        <a:bodyPr/>
        <a:lstStyle/>
        <a:p>
          <a:pPr>
            <a:defRPr b="1"/>
          </a:pPr>
          <a:r>
            <a:rPr lang="en-GB"/>
            <a:t>To reduce the stress, strain and pressure exerted in the medical record maintenance systems:</a:t>
          </a:r>
          <a:endParaRPr lang="en-US"/>
        </a:p>
      </dgm:t>
    </dgm:pt>
    <dgm:pt modelId="{C345A447-9D6B-4888-AA0D-F3ABA6AD88F8}" type="parTrans" cxnId="{FBA11D73-DCAC-4C83-8DC0-4238AE0C7583}">
      <dgm:prSet/>
      <dgm:spPr/>
      <dgm:t>
        <a:bodyPr/>
        <a:lstStyle/>
        <a:p>
          <a:endParaRPr lang="en-US"/>
        </a:p>
      </dgm:t>
    </dgm:pt>
    <dgm:pt modelId="{98A7343E-2585-4A59-8B83-09071BCCAD35}" type="sibTrans" cxnId="{FBA11D73-DCAC-4C83-8DC0-4238AE0C7583}">
      <dgm:prSet/>
      <dgm:spPr/>
      <dgm:t>
        <a:bodyPr/>
        <a:lstStyle/>
        <a:p>
          <a:endParaRPr lang="en-US"/>
        </a:p>
      </dgm:t>
    </dgm:pt>
    <dgm:pt modelId="{0FAA6BF3-4934-4BAE-BF20-82009DCC274C}">
      <dgm:prSet/>
      <dgm:spPr/>
      <dgm:t>
        <a:bodyPr/>
        <a:lstStyle/>
        <a:p>
          <a:r>
            <a:rPr lang="en-GB"/>
            <a:t>due to extensive load of manual work, </a:t>
          </a:r>
          <a:endParaRPr lang="en-US"/>
        </a:p>
      </dgm:t>
    </dgm:pt>
    <dgm:pt modelId="{E040AB5B-D866-40C7-8F83-846436023C91}" type="parTrans" cxnId="{E52B8B08-83DD-4DB3-ACF5-BAA0B235967F}">
      <dgm:prSet/>
      <dgm:spPr/>
      <dgm:t>
        <a:bodyPr/>
        <a:lstStyle/>
        <a:p>
          <a:endParaRPr lang="en-US"/>
        </a:p>
      </dgm:t>
    </dgm:pt>
    <dgm:pt modelId="{66A24246-5E70-4F38-8FD7-8294F711640B}" type="sibTrans" cxnId="{E52B8B08-83DD-4DB3-ACF5-BAA0B235967F}">
      <dgm:prSet/>
      <dgm:spPr/>
      <dgm:t>
        <a:bodyPr/>
        <a:lstStyle/>
        <a:p>
          <a:endParaRPr lang="en-US"/>
        </a:p>
      </dgm:t>
    </dgm:pt>
    <dgm:pt modelId="{76510BFE-4225-4D99-82DB-789F52828E9C}">
      <dgm:prSet/>
      <dgm:spPr/>
      <dgm:t>
        <a:bodyPr/>
        <a:lstStyle/>
        <a:p>
          <a:r>
            <a:rPr lang="en-GB" b="1"/>
            <a:t>Solution: </a:t>
          </a:r>
          <a:r>
            <a:rPr lang="en-GB"/>
            <a:t>the IT based solution for the EHR or the EHR is proposed. </a:t>
          </a:r>
          <a:endParaRPr lang="en-US"/>
        </a:p>
      </dgm:t>
    </dgm:pt>
    <dgm:pt modelId="{F3B146FE-D280-484A-A2C5-B66C583FBB2B}" type="parTrans" cxnId="{0A051D45-7BF4-41A9-8064-3569910FA802}">
      <dgm:prSet/>
      <dgm:spPr/>
      <dgm:t>
        <a:bodyPr/>
        <a:lstStyle/>
        <a:p>
          <a:endParaRPr lang="en-US"/>
        </a:p>
      </dgm:t>
    </dgm:pt>
    <dgm:pt modelId="{7DD0BE51-D9EF-44BE-9848-5899FAAB79D0}" type="sibTrans" cxnId="{0A051D45-7BF4-41A9-8064-3569910FA802}">
      <dgm:prSet/>
      <dgm:spPr/>
      <dgm:t>
        <a:bodyPr/>
        <a:lstStyle/>
        <a:p>
          <a:endParaRPr lang="en-US"/>
        </a:p>
      </dgm:t>
    </dgm:pt>
    <dgm:pt modelId="{B90C938F-04AA-4CB8-BC0B-27327EB9FE17}">
      <dgm:prSet/>
      <dgm:spPr/>
      <dgm:t>
        <a:bodyPr/>
        <a:lstStyle/>
        <a:p>
          <a:pPr>
            <a:defRPr b="1"/>
          </a:pPr>
          <a:r>
            <a:rPr lang="en-GB"/>
            <a:t>The EHR will be:</a:t>
          </a:r>
          <a:endParaRPr lang="en-US"/>
        </a:p>
      </dgm:t>
    </dgm:pt>
    <dgm:pt modelId="{57F7E1DF-998A-4E25-8D6E-57B42DAA37B7}" type="parTrans" cxnId="{325942F9-DAB3-4D8B-9BD1-B478D97A107C}">
      <dgm:prSet/>
      <dgm:spPr/>
      <dgm:t>
        <a:bodyPr/>
        <a:lstStyle/>
        <a:p>
          <a:endParaRPr lang="en-US"/>
        </a:p>
      </dgm:t>
    </dgm:pt>
    <dgm:pt modelId="{F0ACCCD5-5D9F-43A8-96B0-44A922350345}" type="sibTrans" cxnId="{325942F9-DAB3-4D8B-9BD1-B478D97A107C}">
      <dgm:prSet/>
      <dgm:spPr/>
      <dgm:t>
        <a:bodyPr/>
        <a:lstStyle/>
        <a:p>
          <a:endParaRPr lang="en-US"/>
        </a:p>
      </dgm:t>
    </dgm:pt>
    <dgm:pt modelId="{6400F44E-2AD3-4107-8BEB-C0EBC928EBE4}">
      <dgm:prSet/>
      <dgm:spPr/>
      <dgm:t>
        <a:bodyPr/>
        <a:lstStyle/>
        <a:p>
          <a:r>
            <a:rPr lang="en-GB"/>
            <a:t>highly efficient, </a:t>
          </a:r>
          <a:endParaRPr lang="en-US"/>
        </a:p>
      </dgm:t>
    </dgm:pt>
    <dgm:pt modelId="{DDE883F3-881D-4226-9CAF-72F34A8E3F41}" type="parTrans" cxnId="{88AFEB97-0995-44F2-9DDC-65EF9AE4CF81}">
      <dgm:prSet/>
      <dgm:spPr/>
      <dgm:t>
        <a:bodyPr/>
        <a:lstStyle/>
        <a:p>
          <a:endParaRPr lang="en-US"/>
        </a:p>
      </dgm:t>
    </dgm:pt>
    <dgm:pt modelId="{0CA24F13-1326-4E11-9D35-38C6CC88423F}" type="sibTrans" cxnId="{88AFEB97-0995-44F2-9DDC-65EF9AE4CF81}">
      <dgm:prSet/>
      <dgm:spPr/>
      <dgm:t>
        <a:bodyPr/>
        <a:lstStyle/>
        <a:p>
          <a:endParaRPr lang="en-US"/>
        </a:p>
      </dgm:t>
    </dgm:pt>
    <dgm:pt modelId="{1F12ACB1-FFDF-4F16-B2E7-85AFDBFA933A}">
      <dgm:prSet/>
      <dgm:spPr/>
      <dgm:t>
        <a:bodyPr/>
        <a:lstStyle/>
        <a:p>
          <a:r>
            <a:rPr lang="en-GB"/>
            <a:t>precise </a:t>
          </a:r>
          <a:endParaRPr lang="en-US"/>
        </a:p>
      </dgm:t>
    </dgm:pt>
    <dgm:pt modelId="{4E80C847-D0E1-441D-B524-6B6335FFCFD4}" type="parTrans" cxnId="{35ADFE4B-B8D8-4C63-94A6-E3077AA9659D}">
      <dgm:prSet/>
      <dgm:spPr/>
      <dgm:t>
        <a:bodyPr/>
        <a:lstStyle/>
        <a:p>
          <a:endParaRPr lang="en-US"/>
        </a:p>
      </dgm:t>
    </dgm:pt>
    <dgm:pt modelId="{262B32CD-2E3F-47B1-B7F3-8248EA411CBA}" type="sibTrans" cxnId="{35ADFE4B-B8D8-4C63-94A6-E3077AA9659D}">
      <dgm:prSet/>
      <dgm:spPr/>
      <dgm:t>
        <a:bodyPr/>
        <a:lstStyle/>
        <a:p>
          <a:endParaRPr lang="en-US"/>
        </a:p>
      </dgm:t>
    </dgm:pt>
    <dgm:pt modelId="{4C8E291C-EE4A-40D6-9D43-835DFD4E7164}">
      <dgm:prSet/>
      <dgm:spPr/>
      <dgm:t>
        <a:bodyPr/>
        <a:lstStyle/>
        <a:p>
          <a:r>
            <a:rPr lang="en-GB"/>
            <a:t>and effective </a:t>
          </a:r>
          <a:endParaRPr lang="en-US"/>
        </a:p>
      </dgm:t>
    </dgm:pt>
    <dgm:pt modelId="{662B6B8D-5FDE-4670-A5F4-B1F4AB321FF2}" type="parTrans" cxnId="{8AD1E499-F16A-497C-B99E-C9A35A4D071F}">
      <dgm:prSet/>
      <dgm:spPr/>
      <dgm:t>
        <a:bodyPr/>
        <a:lstStyle/>
        <a:p>
          <a:endParaRPr lang="en-US"/>
        </a:p>
      </dgm:t>
    </dgm:pt>
    <dgm:pt modelId="{D7805006-1EA3-4B7E-B4EC-373AF8F76A36}" type="sibTrans" cxnId="{8AD1E499-F16A-497C-B99E-C9A35A4D071F}">
      <dgm:prSet/>
      <dgm:spPr/>
      <dgm:t>
        <a:bodyPr/>
        <a:lstStyle/>
        <a:p>
          <a:endParaRPr lang="en-US"/>
        </a:p>
      </dgm:t>
    </dgm:pt>
    <dgm:pt modelId="{629A08FC-86A9-48DF-A26D-2EE575928D8D}">
      <dgm:prSet/>
      <dgm:spPr/>
      <dgm:t>
        <a:bodyPr/>
        <a:lstStyle/>
        <a:p>
          <a:r>
            <a:rPr lang="en-GB" b="1"/>
            <a:t>For! </a:t>
          </a:r>
          <a:r>
            <a:rPr lang="en-GB"/>
            <a:t>reduce the difficulty health care facilities and will help them provide better health services. </a:t>
          </a:r>
          <a:endParaRPr lang="en-US"/>
        </a:p>
      </dgm:t>
    </dgm:pt>
    <dgm:pt modelId="{BEA06391-E33B-4DD3-A7CA-A296BCEEE962}" type="parTrans" cxnId="{BD28E045-A918-4276-B89C-4CCD30C40998}">
      <dgm:prSet/>
      <dgm:spPr/>
      <dgm:t>
        <a:bodyPr/>
        <a:lstStyle/>
        <a:p>
          <a:endParaRPr lang="en-US"/>
        </a:p>
      </dgm:t>
    </dgm:pt>
    <dgm:pt modelId="{44598DD4-543D-448E-9D53-D5FEE995F83E}" type="sibTrans" cxnId="{BD28E045-A918-4276-B89C-4CCD30C40998}">
      <dgm:prSet/>
      <dgm:spPr/>
      <dgm:t>
        <a:bodyPr/>
        <a:lstStyle/>
        <a:p>
          <a:endParaRPr lang="en-US"/>
        </a:p>
      </dgm:t>
    </dgm:pt>
    <dgm:pt modelId="{F9A71960-CB4D-4DF2-9891-C10E2F0609DB}">
      <dgm:prSet/>
      <dgm:spPr/>
      <dgm:t>
        <a:bodyPr/>
        <a:lstStyle/>
        <a:p>
          <a:pPr>
            <a:defRPr b="1"/>
          </a:pPr>
          <a:r>
            <a:rPr lang="en-GB" b="1"/>
            <a:t>Benefits: </a:t>
          </a:r>
          <a:endParaRPr lang="en-US"/>
        </a:p>
      </dgm:t>
    </dgm:pt>
    <dgm:pt modelId="{D424892A-B241-41F9-B074-263554185CD1}" type="parTrans" cxnId="{ADBBD808-A69D-4CC9-AA9E-94024AE1003D}">
      <dgm:prSet/>
      <dgm:spPr/>
      <dgm:t>
        <a:bodyPr/>
        <a:lstStyle/>
        <a:p>
          <a:endParaRPr lang="en-US"/>
        </a:p>
      </dgm:t>
    </dgm:pt>
    <dgm:pt modelId="{2FA76535-702E-4DA2-B77E-50E7725B2A6E}" type="sibTrans" cxnId="{ADBBD808-A69D-4CC9-AA9E-94024AE1003D}">
      <dgm:prSet/>
      <dgm:spPr/>
      <dgm:t>
        <a:bodyPr/>
        <a:lstStyle/>
        <a:p>
          <a:endParaRPr lang="en-US"/>
        </a:p>
      </dgm:t>
    </dgm:pt>
    <dgm:pt modelId="{91E36DC9-A6A1-483C-B2E2-C437DF856595}">
      <dgm:prSet/>
      <dgm:spPr/>
      <dgm:t>
        <a:bodyPr/>
        <a:lstStyle/>
        <a:p>
          <a:r>
            <a:rPr lang="en-GB"/>
            <a:t>enhance the efficiency of the system</a:t>
          </a:r>
          <a:endParaRPr lang="en-US"/>
        </a:p>
      </dgm:t>
    </dgm:pt>
    <dgm:pt modelId="{D1C9CC67-99F5-46EE-AB5E-22B91B9952FC}" type="parTrans" cxnId="{A5070336-A7A5-4D16-9CD5-EEF685DBF8D7}">
      <dgm:prSet/>
      <dgm:spPr/>
      <dgm:t>
        <a:bodyPr/>
        <a:lstStyle/>
        <a:p>
          <a:endParaRPr lang="en-US"/>
        </a:p>
      </dgm:t>
    </dgm:pt>
    <dgm:pt modelId="{0D2543EA-D268-4D0D-BA80-ECA444CEDC59}" type="sibTrans" cxnId="{A5070336-A7A5-4D16-9CD5-EEF685DBF8D7}">
      <dgm:prSet/>
      <dgm:spPr/>
      <dgm:t>
        <a:bodyPr/>
        <a:lstStyle/>
        <a:p>
          <a:endParaRPr lang="en-US"/>
        </a:p>
      </dgm:t>
    </dgm:pt>
    <dgm:pt modelId="{A76D6923-D9B1-47CB-9298-7CD86128C6B4}">
      <dgm:prSet/>
      <dgm:spPr/>
      <dgm:t>
        <a:bodyPr/>
        <a:lstStyle/>
        <a:p>
          <a:r>
            <a:rPr lang="en-GB"/>
            <a:t>will reduce the need to manual operators that tend to have higher risk of negligence and inefficiency Data management.</a:t>
          </a:r>
          <a:endParaRPr lang="en-US"/>
        </a:p>
      </dgm:t>
    </dgm:pt>
    <dgm:pt modelId="{9B9E69F4-A203-457C-B884-3F7968FA1D27}" type="parTrans" cxnId="{C4FCC7DA-B98B-436A-913A-103AA1A3F22A}">
      <dgm:prSet/>
      <dgm:spPr/>
      <dgm:t>
        <a:bodyPr/>
        <a:lstStyle/>
        <a:p>
          <a:endParaRPr lang="en-US"/>
        </a:p>
      </dgm:t>
    </dgm:pt>
    <dgm:pt modelId="{468BEE04-A228-496D-BA87-257E796DB26A}" type="sibTrans" cxnId="{C4FCC7DA-B98B-436A-913A-103AA1A3F22A}">
      <dgm:prSet/>
      <dgm:spPr/>
      <dgm:t>
        <a:bodyPr/>
        <a:lstStyle/>
        <a:p>
          <a:endParaRPr lang="en-US"/>
        </a:p>
      </dgm:t>
    </dgm:pt>
    <dgm:pt modelId="{7A7C7A61-BBB5-4E5E-A369-D25C0E942B86}" type="pres">
      <dgm:prSet presAssocID="{0E4B56F7-9E06-404E-B712-8251072D5E60}" presName="root" presStyleCnt="0">
        <dgm:presLayoutVars>
          <dgm:dir/>
          <dgm:resizeHandles val="exact"/>
        </dgm:presLayoutVars>
      </dgm:prSet>
      <dgm:spPr/>
    </dgm:pt>
    <dgm:pt modelId="{0BB66463-144C-4AB3-A70D-6DD13D094A6F}" type="pres">
      <dgm:prSet presAssocID="{813C6DDF-A236-485A-9791-8FD4E78D85FE}" presName="compNode" presStyleCnt="0"/>
      <dgm:spPr/>
    </dgm:pt>
    <dgm:pt modelId="{777A822B-7AB8-4A4C-9AC1-2AFD93DD12FF}" type="pres">
      <dgm:prSet presAssocID="{813C6DDF-A236-485A-9791-8FD4E78D85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8EF159D-E6A1-4F1F-9028-BB06631CB8C4}" type="pres">
      <dgm:prSet presAssocID="{813C6DDF-A236-485A-9791-8FD4E78D85FE}" presName="iconSpace" presStyleCnt="0"/>
      <dgm:spPr/>
    </dgm:pt>
    <dgm:pt modelId="{1CA3D50D-865B-419F-A3BB-9C7205B15FEC}" type="pres">
      <dgm:prSet presAssocID="{813C6DDF-A236-485A-9791-8FD4E78D85FE}" presName="parTx" presStyleLbl="revTx" presStyleIdx="0" presStyleCnt="6">
        <dgm:presLayoutVars>
          <dgm:chMax val="0"/>
          <dgm:chPref val="0"/>
        </dgm:presLayoutVars>
      </dgm:prSet>
      <dgm:spPr/>
    </dgm:pt>
    <dgm:pt modelId="{57BDE647-7243-4122-95F9-5950F0986599}" type="pres">
      <dgm:prSet presAssocID="{813C6DDF-A236-485A-9791-8FD4E78D85FE}" presName="txSpace" presStyleCnt="0"/>
      <dgm:spPr/>
    </dgm:pt>
    <dgm:pt modelId="{3CB9BE3D-DA55-4018-8CDF-EE36FEE05732}" type="pres">
      <dgm:prSet presAssocID="{813C6DDF-A236-485A-9791-8FD4E78D85FE}" presName="desTx" presStyleLbl="revTx" presStyleIdx="1" presStyleCnt="6">
        <dgm:presLayoutVars/>
      </dgm:prSet>
      <dgm:spPr/>
    </dgm:pt>
    <dgm:pt modelId="{27C9BAC4-183F-4DEE-8099-667D5C5F39D6}" type="pres">
      <dgm:prSet presAssocID="{98A7343E-2585-4A59-8B83-09071BCCAD35}" presName="sibTrans" presStyleCnt="0"/>
      <dgm:spPr/>
    </dgm:pt>
    <dgm:pt modelId="{5A0CB4EC-2FDA-42CD-AA89-83CC2E65BAC3}" type="pres">
      <dgm:prSet presAssocID="{B90C938F-04AA-4CB8-BC0B-27327EB9FE17}" presName="compNode" presStyleCnt="0"/>
      <dgm:spPr/>
    </dgm:pt>
    <dgm:pt modelId="{02507409-FDEB-4D75-849D-1F1A92F220C6}" type="pres">
      <dgm:prSet presAssocID="{B90C938F-04AA-4CB8-BC0B-27327EB9FE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6E04BB79-2A9E-45FF-8D96-A66DCD80270C}" type="pres">
      <dgm:prSet presAssocID="{B90C938F-04AA-4CB8-BC0B-27327EB9FE17}" presName="iconSpace" presStyleCnt="0"/>
      <dgm:spPr/>
    </dgm:pt>
    <dgm:pt modelId="{C2AECBFA-CF13-4E4A-87A1-A7E38839E221}" type="pres">
      <dgm:prSet presAssocID="{B90C938F-04AA-4CB8-BC0B-27327EB9FE17}" presName="parTx" presStyleLbl="revTx" presStyleIdx="2" presStyleCnt="6">
        <dgm:presLayoutVars>
          <dgm:chMax val="0"/>
          <dgm:chPref val="0"/>
        </dgm:presLayoutVars>
      </dgm:prSet>
      <dgm:spPr/>
    </dgm:pt>
    <dgm:pt modelId="{8BF1268E-6020-4A52-85ED-138A93ECA586}" type="pres">
      <dgm:prSet presAssocID="{B90C938F-04AA-4CB8-BC0B-27327EB9FE17}" presName="txSpace" presStyleCnt="0"/>
      <dgm:spPr/>
    </dgm:pt>
    <dgm:pt modelId="{EE87126C-68A6-4F9C-9920-E7CAA3196AB5}" type="pres">
      <dgm:prSet presAssocID="{B90C938F-04AA-4CB8-BC0B-27327EB9FE17}" presName="desTx" presStyleLbl="revTx" presStyleIdx="3" presStyleCnt="6">
        <dgm:presLayoutVars/>
      </dgm:prSet>
      <dgm:spPr/>
    </dgm:pt>
    <dgm:pt modelId="{BBCB8AB0-4113-4EEF-8168-DBC2FC7854B2}" type="pres">
      <dgm:prSet presAssocID="{F0ACCCD5-5D9F-43A8-96B0-44A922350345}" presName="sibTrans" presStyleCnt="0"/>
      <dgm:spPr/>
    </dgm:pt>
    <dgm:pt modelId="{C8B868D6-BD41-46FF-85F6-70960943D17D}" type="pres">
      <dgm:prSet presAssocID="{F9A71960-CB4D-4DF2-9891-C10E2F0609DB}" presName="compNode" presStyleCnt="0"/>
      <dgm:spPr/>
    </dgm:pt>
    <dgm:pt modelId="{8FC7C963-2A27-480B-A969-D27A463B8A38}" type="pres">
      <dgm:prSet presAssocID="{F9A71960-CB4D-4DF2-9891-C10E2F0609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D32646D-BDCB-4037-A291-4197B703EE15}" type="pres">
      <dgm:prSet presAssocID="{F9A71960-CB4D-4DF2-9891-C10E2F0609DB}" presName="iconSpace" presStyleCnt="0"/>
      <dgm:spPr/>
    </dgm:pt>
    <dgm:pt modelId="{D7223DE4-2C07-4D1D-B1C5-F3B9E196C0D7}" type="pres">
      <dgm:prSet presAssocID="{F9A71960-CB4D-4DF2-9891-C10E2F0609DB}" presName="parTx" presStyleLbl="revTx" presStyleIdx="4" presStyleCnt="6">
        <dgm:presLayoutVars>
          <dgm:chMax val="0"/>
          <dgm:chPref val="0"/>
        </dgm:presLayoutVars>
      </dgm:prSet>
      <dgm:spPr/>
    </dgm:pt>
    <dgm:pt modelId="{2D8A9AE5-7715-47F4-BBF8-41CF62436734}" type="pres">
      <dgm:prSet presAssocID="{F9A71960-CB4D-4DF2-9891-C10E2F0609DB}" presName="txSpace" presStyleCnt="0"/>
      <dgm:spPr/>
    </dgm:pt>
    <dgm:pt modelId="{3C069CEB-B87A-4339-80A7-BE52264CD731}" type="pres">
      <dgm:prSet presAssocID="{F9A71960-CB4D-4DF2-9891-C10E2F0609DB}" presName="desTx" presStyleLbl="revTx" presStyleIdx="5" presStyleCnt="6">
        <dgm:presLayoutVars/>
      </dgm:prSet>
      <dgm:spPr/>
    </dgm:pt>
  </dgm:ptLst>
  <dgm:cxnLst>
    <dgm:cxn modelId="{E52B8B08-83DD-4DB3-ACF5-BAA0B235967F}" srcId="{813C6DDF-A236-485A-9791-8FD4E78D85FE}" destId="{0FAA6BF3-4934-4BAE-BF20-82009DCC274C}" srcOrd="0" destOrd="0" parTransId="{E040AB5B-D866-40C7-8F83-846436023C91}" sibTransId="{66A24246-5E70-4F38-8FD7-8294F711640B}"/>
    <dgm:cxn modelId="{ADBBD808-A69D-4CC9-AA9E-94024AE1003D}" srcId="{0E4B56F7-9E06-404E-B712-8251072D5E60}" destId="{F9A71960-CB4D-4DF2-9891-C10E2F0609DB}" srcOrd="2" destOrd="0" parTransId="{D424892A-B241-41F9-B074-263554185CD1}" sibTransId="{2FA76535-702E-4DA2-B77E-50E7725B2A6E}"/>
    <dgm:cxn modelId="{11B4290D-1A7B-4615-9B40-8C2ACB076851}" type="presOf" srcId="{813C6DDF-A236-485A-9791-8FD4E78D85FE}" destId="{1CA3D50D-865B-419F-A3BB-9C7205B15FEC}" srcOrd="0" destOrd="0" presId="urn:microsoft.com/office/officeart/2018/2/layout/IconLabelDescriptionList"/>
    <dgm:cxn modelId="{FC4B210E-61EE-41E7-9715-4A5D6768B7B6}" type="presOf" srcId="{6400F44E-2AD3-4107-8BEB-C0EBC928EBE4}" destId="{EE87126C-68A6-4F9C-9920-E7CAA3196AB5}" srcOrd="0" destOrd="0" presId="urn:microsoft.com/office/officeart/2018/2/layout/IconLabelDescriptionList"/>
    <dgm:cxn modelId="{A5070336-A7A5-4D16-9CD5-EEF685DBF8D7}" srcId="{F9A71960-CB4D-4DF2-9891-C10E2F0609DB}" destId="{91E36DC9-A6A1-483C-B2E2-C437DF856595}" srcOrd="0" destOrd="0" parTransId="{D1C9CC67-99F5-46EE-AB5E-22B91B9952FC}" sibTransId="{0D2543EA-D268-4D0D-BA80-ECA444CEDC59}"/>
    <dgm:cxn modelId="{08AA1964-D8A7-480A-BD78-284B42CE1A67}" type="presOf" srcId="{0FAA6BF3-4934-4BAE-BF20-82009DCC274C}" destId="{3CB9BE3D-DA55-4018-8CDF-EE36FEE05732}" srcOrd="0" destOrd="0" presId="urn:microsoft.com/office/officeart/2018/2/layout/IconLabelDescriptionList"/>
    <dgm:cxn modelId="{0321D564-13F4-4DA9-846E-4EAC45A9E85B}" type="presOf" srcId="{B90C938F-04AA-4CB8-BC0B-27327EB9FE17}" destId="{C2AECBFA-CF13-4E4A-87A1-A7E38839E221}" srcOrd="0" destOrd="0" presId="urn:microsoft.com/office/officeart/2018/2/layout/IconLabelDescriptionList"/>
    <dgm:cxn modelId="{0A051D45-7BF4-41A9-8064-3569910FA802}" srcId="{813C6DDF-A236-485A-9791-8FD4E78D85FE}" destId="{76510BFE-4225-4D99-82DB-789F52828E9C}" srcOrd="1" destOrd="0" parTransId="{F3B146FE-D280-484A-A2C5-B66C583FBB2B}" sibTransId="{7DD0BE51-D9EF-44BE-9848-5899FAAB79D0}"/>
    <dgm:cxn modelId="{BD28E045-A918-4276-B89C-4CCD30C40998}" srcId="{B90C938F-04AA-4CB8-BC0B-27327EB9FE17}" destId="{629A08FC-86A9-48DF-A26D-2EE575928D8D}" srcOrd="3" destOrd="0" parTransId="{BEA06391-E33B-4DD3-A7CA-A296BCEEE962}" sibTransId="{44598DD4-543D-448E-9D53-D5FEE995F83E}"/>
    <dgm:cxn modelId="{26995567-6010-459B-8308-2F8450EDF3D0}" type="presOf" srcId="{91E36DC9-A6A1-483C-B2E2-C437DF856595}" destId="{3C069CEB-B87A-4339-80A7-BE52264CD731}" srcOrd="0" destOrd="0" presId="urn:microsoft.com/office/officeart/2018/2/layout/IconLabelDescriptionList"/>
    <dgm:cxn modelId="{35ADFE4B-B8D8-4C63-94A6-E3077AA9659D}" srcId="{B90C938F-04AA-4CB8-BC0B-27327EB9FE17}" destId="{1F12ACB1-FFDF-4F16-B2E7-85AFDBFA933A}" srcOrd="1" destOrd="0" parTransId="{4E80C847-D0E1-441D-B524-6B6335FFCFD4}" sibTransId="{262B32CD-2E3F-47B1-B7F3-8248EA411CBA}"/>
    <dgm:cxn modelId="{4C061B4F-9EE7-45C3-BB65-64D55D1789A3}" type="presOf" srcId="{0E4B56F7-9E06-404E-B712-8251072D5E60}" destId="{7A7C7A61-BBB5-4E5E-A369-D25C0E942B86}" srcOrd="0" destOrd="0" presId="urn:microsoft.com/office/officeart/2018/2/layout/IconLabelDescriptionList"/>
    <dgm:cxn modelId="{FBA11D73-DCAC-4C83-8DC0-4238AE0C7583}" srcId="{0E4B56F7-9E06-404E-B712-8251072D5E60}" destId="{813C6DDF-A236-485A-9791-8FD4E78D85FE}" srcOrd="0" destOrd="0" parTransId="{C345A447-9D6B-4888-AA0D-F3ABA6AD88F8}" sibTransId="{98A7343E-2585-4A59-8B83-09071BCCAD35}"/>
    <dgm:cxn modelId="{D434EF8A-E850-4BD4-8468-C4B662411705}" type="presOf" srcId="{A76D6923-D9B1-47CB-9298-7CD86128C6B4}" destId="{3C069CEB-B87A-4339-80A7-BE52264CD731}" srcOrd="0" destOrd="1" presId="urn:microsoft.com/office/officeart/2018/2/layout/IconLabelDescriptionList"/>
    <dgm:cxn modelId="{88AFEB97-0995-44F2-9DDC-65EF9AE4CF81}" srcId="{B90C938F-04AA-4CB8-BC0B-27327EB9FE17}" destId="{6400F44E-2AD3-4107-8BEB-C0EBC928EBE4}" srcOrd="0" destOrd="0" parTransId="{DDE883F3-881D-4226-9CAF-72F34A8E3F41}" sibTransId="{0CA24F13-1326-4E11-9D35-38C6CC88423F}"/>
    <dgm:cxn modelId="{8AD1E499-F16A-497C-B99E-C9A35A4D071F}" srcId="{B90C938F-04AA-4CB8-BC0B-27327EB9FE17}" destId="{4C8E291C-EE4A-40D6-9D43-835DFD4E7164}" srcOrd="2" destOrd="0" parTransId="{662B6B8D-5FDE-4670-A5F4-B1F4AB321FF2}" sibTransId="{D7805006-1EA3-4B7E-B4EC-373AF8F76A36}"/>
    <dgm:cxn modelId="{F67969AA-C80E-4754-ABC3-4C8DD5224AC5}" type="presOf" srcId="{1F12ACB1-FFDF-4F16-B2E7-85AFDBFA933A}" destId="{EE87126C-68A6-4F9C-9920-E7CAA3196AB5}" srcOrd="0" destOrd="1" presId="urn:microsoft.com/office/officeart/2018/2/layout/IconLabelDescriptionList"/>
    <dgm:cxn modelId="{E18979BA-F588-412E-9B40-EAAB5F37CD33}" type="presOf" srcId="{F9A71960-CB4D-4DF2-9891-C10E2F0609DB}" destId="{D7223DE4-2C07-4D1D-B1C5-F3B9E196C0D7}" srcOrd="0" destOrd="0" presId="urn:microsoft.com/office/officeart/2018/2/layout/IconLabelDescriptionList"/>
    <dgm:cxn modelId="{847BE2BA-DF3A-42D4-B954-98B5347CE547}" type="presOf" srcId="{4C8E291C-EE4A-40D6-9D43-835DFD4E7164}" destId="{EE87126C-68A6-4F9C-9920-E7CAA3196AB5}" srcOrd="0" destOrd="2" presId="urn:microsoft.com/office/officeart/2018/2/layout/IconLabelDescriptionList"/>
    <dgm:cxn modelId="{B9FB28C0-0518-407A-98BB-61920B7E2FEE}" type="presOf" srcId="{76510BFE-4225-4D99-82DB-789F52828E9C}" destId="{3CB9BE3D-DA55-4018-8CDF-EE36FEE05732}" srcOrd="0" destOrd="1" presId="urn:microsoft.com/office/officeart/2018/2/layout/IconLabelDescriptionList"/>
    <dgm:cxn modelId="{65A9C5C7-01E4-4CDE-827B-85E8AE076714}" type="presOf" srcId="{629A08FC-86A9-48DF-A26D-2EE575928D8D}" destId="{EE87126C-68A6-4F9C-9920-E7CAA3196AB5}" srcOrd="0" destOrd="3" presId="urn:microsoft.com/office/officeart/2018/2/layout/IconLabelDescriptionList"/>
    <dgm:cxn modelId="{C4FCC7DA-B98B-436A-913A-103AA1A3F22A}" srcId="{F9A71960-CB4D-4DF2-9891-C10E2F0609DB}" destId="{A76D6923-D9B1-47CB-9298-7CD86128C6B4}" srcOrd="1" destOrd="0" parTransId="{9B9E69F4-A203-457C-B884-3F7968FA1D27}" sibTransId="{468BEE04-A228-496D-BA87-257E796DB26A}"/>
    <dgm:cxn modelId="{325942F9-DAB3-4D8B-9BD1-B478D97A107C}" srcId="{0E4B56F7-9E06-404E-B712-8251072D5E60}" destId="{B90C938F-04AA-4CB8-BC0B-27327EB9FE17}" srcOrd="1" destOrd="0" parTransId="{57F7E1DF-998A-4E25-8D6E-57B42DAA37B7}" sibTransId="{F0ACCCD5-5D9F-43A8-96B0-44A922350345}"/>
    <dgm:cxn modelId="{462A479C-A26E-4FEE-977A-6642126251FC}" type="presParOf" srcId="{7A7C7A61-BBB5-4E5E-A369-D25C0E942B86}" destId="{0BB66463-144C-4AB3-A70D-6DD13D094A6F}" srcOrd="0" destOrd="0" presId="urn:microsoft.com/office/officeart/2018/2/layout/IconLabelDescriptionList"/>
    <dgm:cxn modelId="{CCE980E8-756D-4095-A848-FD4601FC12C3}" type="presParOf" srcId="{0BB66463-144C-4AB3-A70D-6DD13D094A6F}" destId="{777A822B-7AB8-4A4C-9AC1-2AFD93DD12FF}" srcOrd="0" destOrd="0" presId="urn:microsoft.com/office/officeart/2018/2/layout/IconLabelDescriptionList"/>
    <dgm:cxn modelId="{BCBAF49E-FBD9-40A1-8B39-29019824418B}" type="presParOf" srcId="{0BB66463-144C-4AB3-A70D-6DD13D094A6F}" destId="{68EF159D-E6A1-4F1F-9028-BB06631CB8C4}" srcOrd="1" destOrd="0" presId="urn:microsoft.com/office/officeart/2018/2/layout/IconLabelDescriptionList"/>
    <dgm:cxn modelId="{B6D0CF64-9EAE-4E0C-BCDE-A2584AE0E8D2}" type="presParOf" srcId="{0BB66463-144C-4AB3-A70D-6DD13D094A6F}" destId="{1CA3D50D-865B-419F-A3BB-9C7205B15FEC}" srcOrd="2" destOrd="0" presId="urn:microsoft.com/office/officeart/2018/2/layout/IconLabelDescriptionList"/>
    <dgm:cxn modelId="{7E6BB3D3-78E9-4858-903A-0E0497E4C653}" type="presParOf" srcId="{0BB66463-144C-4AB3-A70D-6DD13D094A6F}" destId="{57BDE647-7243-4122-95F9-5950F0986599}" srcOrd="3" destOrd="0" presId="urn:microsoft.com/office/officeart/2018/2/layout/IconLabelDescriptionList"/>
    <dgm:cxn modelId="{AFCF49D0-6C4E-4DE4-B96B-D9DF37BBBFA6}" type="presParOf" srcId="{0BB66463-144C-4AB3-A70D-6DD13D094A6F}" destId="{3CB9BE3D-DA55-4018-8CDF-EE36FEE05732}" srcOrd="4" destOrd="0" presId="urn:microsoft.com/office/officeart/2018/2/layout/IconLabelDescriptionList"/>
    <dgm:cxn modelId="{1904C431-1E4C-4E9F-9BCF-FE5082294E2C}" type="presParOf" srcId="{7A7C7A61-BBB5-4E5E-A369-D25C0E942B86}" destId="{27C9BAC4-183F-4DEE-8099-667D5C5F39D6}" srcOrd="1" destOrd="0" presId="urn:microsoft.com/office/officeart/2018/2/layout/IconLabelDescriptionList"/>
    <dgm:cxn modelId="{9CDE2516-A434-4189-82BC-225F4C550651}" type="presParOf" srcId="{7A7C7A61-BBB5-4E5E-A369-D25C0E942B86}" destId="{5A0CB4EC-2FDA-42CD-AA89-83CC2E65BAC3}" srcOrd="2" destOrd="0" presId="urn:microsoft.com/office/officeart/2018/2/layout/IconLabelDescriptionList"/>
    <dgm:cxn modelId="{2D09771C-02E2-4DDC-BAD6-8C876C1AD015}" type="presParOf" srcId="{5A0CB4EC-2FDA-42CD-AA89-83CC2E65BAC3}" destId="{02507409-FDEB-4D75-849D-1F1A92F220C6}" srcOrd="0" destOrd="0" presId="urn:microsoft.com/office/officeart/2018/2/layout/IconLabelDescriptionList"/>
    <dgm:cxn modelId="{6CAD9A14-5BFA-482F-8D5B-3F69D2B64305}" type="presParOf" srcId="{5A0CB4EC-2FDA-42CD-AA89-83CC2E65BAC3}" destId="{6E04BB79-2A9E-45FF-8D96-A66DCD80270C}" srcOrd="1" destOrd="0" presId="urn:microsoft.com/office/officeart/2018/2/layout/IconLabelDescriptionList"/>
    <dgm:cxn modelId="{7635FE1C-27DB-4CA2-B578-21A7C1EA8FB5}" type="presParOf" srcId="{5A0CB4EC-2FDA-42CD-AA89-83CC2E65BAC3}" destId="{C2AECBFA-CF13-4E4A-87A1-A7E38839E221}" srcOrd="2" destOrd="0" presId="urn:microsoft.com/office/officeart/2018/2/layout/IconLabelDescriptionList"/>
    <dgm:cxn modelId="{04B58D46-6A80-4FBD-8E3C-A24F221B78BC}" type="presParOf" srcId="{5A0CB4EC-2FDA-42CD-AA89-83CC2E65BAC3}" destId="{8BF1268E-6020-4A52-85ED-138A93ECA586}" srcOrd="3" destOrd="0" presId="urn:microsoft.com/office/officeart/2018/2/layout/IconLabelDescriptionList"/>
    <dgm:cxn modelId="{AE7844B1-73F8-4650-A123-84401930DA87}" type="presParOf" srcId="{5A0CB4EC-2FDA-42CD-AA89-83CC2E65BAC3}" destId="{EE87126C-68A6-4F9C-9920-E7CAA3196AB5}" srcOrd="4" destOrd="0" presId="urn:microsoft.com/office/officeart/2018/2/layout/IconLabelDescriptionList"/>
    <dgm:cxn modelId="{4164C66F-7143-4F07-B4FC-F58E2B62953C}" type="presParOf" srcId="{7A7C7A61-BBB5-4E5E-A369-D25C0E942B86}" destId="{BBCB8AB0-4113-4EEF-8168-DBC2FC7854B2}" srcOrd="3" destOrd="0" presId="urn:microsoft.com/office/officeart/2018/2/layout/IconLabelDescriptionList"/>
    <dgm:cxn modelId="{49CAC310-468D-4C80-8D23-929734B42A99}" type="presParOf" srcId="{7A7C7A61-BBB5-4E5E-A369-D25C0E942B86}" destId="{C8B868D6-BD41-46FF-85F6-70960943D17D}" srcOrd="4" destOrd="0" presId="urn:microsoft.com/office/officeart/2018/2/layout/IconLabelDescriptionList"/>
    <dgm:cxn modelId="{9771889B-AE65-4E9F-B2AA-C18B6AC171A1}" type="presParOf" srcId="{C8B868D6-BD41-46FF-85F6-70960943D17D}" destId="{8FC7C963-2A27-480B-A969-D27A463B8A38}" srcOrd="0" destOrd="0" presId="urn:microsoft.com/office/officeart/2018/2/layout/IconLabelDescriptionList"/>
    <dgm:cxn modelId="{87928ECE-F6C9-408E-9077-19DA91739801}" type="presParOf" srcId="{C8B868D6-BD41-46FF-85F6-70960943D17D}" destId="{AD32646D-BDCB-4037-A291-4197B703EE15}" srcOrd="1" destOrd="0" presId="urn:microsoft.com/office/officeart/2018/2/layout/IconLabelDescriptionList"/>
    <dgm:cxn modelId="{9DBDC2AB-8CA0-4F1B-A26D-084E36E9762D}" type="presParOf" srcId="{C8B868D6-BD41-46FF-85F6-70960943D17D}" destId="{D7223DE4-2C07-4D1D-B1C5-F3B9E196C0D7}" srcOrd="2" destOrd="0" presId="urn:microsoft.com/office/officeart/2018/2/layout/IconLabelDescriptionList"/>
    <dgm:cxn modelId="{DE5BAFA8-8FF0-443B-B39E-15E2A1723ABF}" type="presParOf" srcId="{C8B868D6-BD41-46FF-85F6-70960943D17D}" destId="{2D8A9AE5-7715-47F4-BBF8-41CF62436734}" srcOrd="3" destOrd="0" presId="urn:microsoft.com/office/officeart/2018/2/layout/IconLabelDescriptionList"/>
    <dgm:cxn modelId="{70F280DC-812A-48AF-93B2-3566EAFB1BAF}" type="presParOf" srcId="{C8B868D6-BD41-46FF-85F6-70960943D17D}" destId="{3C069CEB-B87A-4339-80A7-BE52264CD73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F78117-3784-4111-BD48-6D9C6B338CD0}"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18A915A-67B8-4538-BAFE-DA1ED7F75501}">
      <dgm:prSet/>
      <dgm:spPr/>
      <dgm:t>
        <a:bodyPr/>
        <a:lstStyle/>
        <a:p>
          <a:r>
            <a:rPr lang="en-US" b="0" i="0"/>
            <a:t>The field of health care and medical facilities = sensitive yet extended </a:t>
          </a:r>
          <a:endParaRPr lang="en-US"/>
        </a:p>
      </dgm:t>
    </dgm:pt>
    <dgm:pt modelId="{726BA6BD-FF76-42FC-9B37-E7D097E9A0E9}" type="parTrans" cxnId="{740663B2-66B9-472D-BF32-C6DA3DFF1B21}">
      <dgm:prSet/>
      <dgm:spPr/>
      <dgm:t>
        <a:bodyPr/>
        <a:lstStyle/>
        <a:p>
          <a:endParaRPr lang="en-US"/>
        </a:p>
      </dgm:t>
    </dgm:pt>
    <dgm:pt modelId="{BA90EBF8-BA0B-4086-BE1A-BC700188C69C}" type="sibTrans" cxnId="{740663B2-66B9-472D-BF32-C6DA3DFF1B21}">
      <dgm:prSet/>
      <dgm:spPr/>
      <dgm:t>
        <a:bodyPr/>
        <a:lstStyle/>
        <a:p>
          <a:endParaRPr lang="en-US"/>
        </a:p>
      </dgm:t>
    </dgm:pt>
    <dgm:pt modelId="{48FE1EA0-C049-4F17-A41C-42770FC82648}">
      <dgm:prSet/>
      <dgm:spPr/>
      <dgm:t>
        <a:bodyPr/>
        <a:lstStyle/>
        <a:p>
          <a:r>
            <a:rPr lang="en-US" b="0" i="0"/>
            <a:t>organizations that must deal with large amount of sensitive and highly unique data. </a:t>
          </a:r>
          <a:endParaRPr lang="en-US"/>
        </a:p>
      </dgm:t>
    </dgm:pt>
    <dgm:pt modelId="{1566C1D1-491F-4759-9A7F-0288D0A71CBC}" type="parTrans" cxnId="{9356771E-0233-4639-AE18-502CFE30AB1A}">
      <dgm:prSet/>
      <dgm:spPr/>
      <dgm:t>
        <a:bodyPr/>
        <a:lstStyle/>
        <a:p>
          <a:endParaRPr lang="en-US"/>
        </a:p>
      </dgm:t>
    </dgm:pt>
    <dgm:pt modelId="{264CA116-A30F-4FB5-A357-FFAD7421CDB5}" type="sibTrans" cxnId="{9356771E-0233-4639-AE18-502CFE30AB1A}">
      <dgm:prSet/>
      <dgm:spPr/>
      <dgm:t>
        <a:bodyPr/>
        <a:lstStyle/>
        <a:p>
          <a:endParaRPr lang="en-US"/>
        </a:p>
      </dgm:t>
    </dgm:pt>
    <dgm:pt modelId="{939C5E26-7787-4F8F-B238-7E45BFB0E32A}">
      <dgm:prSet/>
      <dgm:spPr/>
      <dgm:t>
        <a:bodyPr/>
        <a:lstStyle/>
        <a:p>
          <a:r>
            <a:rPr lang="en-US" b="0" i="0"/>
            <a:t>Since they tend to deal with the human health</a:t>
          </a:r>
          <a:endParaRPr lang="en-US"/>
        </a:p>
      </dgm:t>
    </dgm:pt>
    <dgm:pt modelId="{30401B42-3752-4870-A910-7206BB552397}" type="parTrans" cxnId="{03776662-6809-441F-BD64-BDB20776F36B}">
      <dgm:prSet/>
      <dgm:spPr/>
      <dgm:t>
        <a:bodyPr/>
        <a:lstStyle/>
        <a:p>
          <a:endParaRPr lang="en-US"/>
        </a:p>
      </dgm:t>
    </dgm:pt>
    <dgm:pt modelId="{1C201A03-A8EE-495A-9A7E-BC8495463CAF}" type="sibTrans" cxnId="{03776662-6809-441F-BD64-BDB20776F36B}">
      <dgm:prSet/>
      <dgm:spPr/>
      <dgm:t>
        <a:bodyPr/>
        <a:lstStyle/>
        <a:p>
          <a:endParaRPr lang="en-US"/>
        </a:p>
      </dgm:t>
    </dgm:pt>
    <dgm:pt modelId="{14206024-A8D9-4B98-9725-91A2243576E4}">
      <dgm:prSet/>
      <dgm:spPr/>
      <dgm:t>
        <a:bodyPr/>
        <a:lstStyle/>
        <a:p>
          <a:r>
            <a:rPr lang="en-US" b="0" i="0"/>
            <a:t>rarely any chance of mistake, inefficiency or ignorance</a:t>
          </a:r>
          <a:endParaRPr lang="en-US"/>
        </a:p>
      </dgm:t>
    </dgm:pt>
    <dgm:pt modelId="{02541A02-A026-4782-A226-45F064DC4826}" type="parTrans" cxnId="{3C90A72A-8097-4107-9B9C-9D7C3FF0875B}">
      <dgm:prSet/>
      <dgm:spPr/>
      <dgm:t>
        <a:bodyPr/>
        <a:lstStyle/>
        <a:p>
          <a:endParaRPr lang="en-US"/>
        </a:p>
      </dgm:t>
    </dgm:pt>
    <dgm:pt modelId="{3E084717-AF5E-4425-835E-D59887D85C90}" type="sibTrans" cxnId="{3C90A72A-8097-4107-9B9C-9D7C3FF0875B}">
      <dgm:prSet/>
      <dgm:spPr/>
      <dgm:t>
        <a:bodyPr/>
        <a:lstStyle/>
        <a:p>
          <a:endParaRPr lang="en-US"/>
        </a:p>
      </dgm:t>
    </dgm:pt>
    <dgm:pt modelId="{BB838F2A-0DA6-4C24-8F1C-7B37DA64BC1A}">
      <dgm:prSet/>
      <dgm:spPr/>
      <dgm:t>
        <a:bodyPr/>
        <a:lstStyle/>
        <a:p>
          <a:r>
            <a:rPr lang="en-US" b="0" i="0"/>
            <a:t>EHR tend to have certain complexities</a:t>
          </a:r>
          <a:endParaRPr lang="en-US"/>
        </a:p>
      </dgm:t>
    </dgm:pt>
    <dgm:pt modelId="{0D3C5428-76FE-44A3-9090-910DE853504B}" type="parTrans" cxnId="{78757A53-ACD3-4AD1-BCBA-1AD893C6DC4D}">
      <dgm:prSet/>
      <dgm:spPr/>
      <dgm:t>
        <a:bodyPr/>
        <a:lstStyle/>
        <a:p>
          <a:endParaRPr lang="en-US"/>
        </a:p>
      </dgm:t>
    </dgm:pt>
    <dgm:pt modelId="{F24F7CF8-948A-4691-9CFC-85747D079BCC}" type="sibTrans" cxnId="{78757A53-ACD3-4AD1-BCBA-1AD893C6DC4D}">
      <dgm:prSet/>
      <dgm:spPr/>
      <dgm:t>
        <a:bodyPr/>
        <a:lstStyle/>
        <a:p>
          <a:endParaRPr lang="en-US"/>
        </a:p>
      </dgm:t>
    </dgm:pt>
    <dgm:pt modelId="{9C31EA30-A134-4834-AF72-C50FA639A17A}">
      <dgm:prSet/>
      <dgm:spPr/>
      <dgm:t>
        <a:bodyPr/>
        <a:lstStyle/>
        <a:p>
          <a:r>
            <a:rPr lang="en-US" b="0" i="0"/>
            <a:t>In a general medical EHR one should always look out for</a:t>
          </a:r>
          <a:endParaRPr lang="en-US"/>
        </a:p>
      </dgm:t>
    </dgm:pt>
    <dgm:pt modelId="{04488173-54FE-466A-99AB-8B34C6DB9432}" type="parTrans" cxnId="{334E6B0D-8FE8-4105-902E-29F45E032B70}">
      <dgm:prSet/>
      <dgm:spPr/>
      <dgm:t>
        <a:bodyPr/>
        <a:lstStyle/>
        <a:p>
          <a:endParaRPr lang="en-US"/>
        </a:p>
      </dgm:t>
    </dgm:pt>
    <dgm:pt modelId="{60E4A870-B2BA-4D7E-BA9C-778EDE849655}" type="sibTrans" cxnId="{334E6B0D-8FE8-4105-902E-29F45E032B70}">
      <dgm:prSet/>
      <dgm:spPr/>
      <dgm:t>
        <a:bodyPr/>
        <a:lstStyle/>
        <a:p>
          <a:endParaRPr lang="en-US"/>
        </a:p>
      </dgm:t>
    </dgm:pt>
    <dgm:pt modelId="{922B40E0-77EE-4BDF-BFF2-06906AA63EAA}">
      <dgm:prSet/>
      <dgm:spPr/>
      <dgm:t>
        <a:bodyPr/>
        <a:lstStyle/>
        <a:p>
          <a:r>
            <a:rPr lang="en-US" b="0" i="0"/>
            <a:t>Usability</a:t>
          </a:r>
          <a:endParaRPr lang="en-US"/>
        </a:p>
      </dgm:t>
    </dgm:pt>
    <dgm:pt modelId="{0AF3EDEC-DC8A-4AD7-B080-1B359DF6CBC3}" type="parTrans" cxnId="{5ACB87B6-9F44-47FE-90BA-60201EC739FE}">
      <dgm:prSet/>
      <dgm:spPr/>
      <dgm:t>
        <a:bodyPr/>
        <a:lstStyle/>
        <a:p>
          <a:endParaRPr lang="en-US"/>
        </a:p>
      </dgm:t>
    </dgm:pt>
    <dgm:pt modelId="{CB16ED06-A798-4B22-9C04-2335B9E7C5F6}" type="sibTrans" cxnId="{5ACB87B6-9F44-47FE-90BA-60201EC739FE}">
      <dgm:prSet/>
      <dgm:spPr/>
      <dgm:t>
        <a:bodyPr/>
        <a:lstStyle/>
        <a:p>
          <a:endParaRPr lang="en-US"/>
        </a:p>
      </dgm:t>
    </dgm:pt>
    <dgm:pt modelId="{538EC9E3-FD27-4768-B1C2-D49CB69F72CF}">
      <dgm:prSet/>
      <dgm:spPr/>
      <dgm:t>
        <a:bodyPr/>
        <a:lstStyle/>
        <a:p>
          <a:r>
            <a:rPr lang="en-US" b="0" i="0"/>
            <a:t>user friendly interface</a:t>
          </a:r>
          <a:endParaRPr lang="en-US"/>
        </a:p>
      </dgm:t>
    </dgm:pt>
    <dgm:pt modelId="{BC96FD4D-31FC-48AE-A13D-722008F860AA}" type="parTrans" cxnId="{D3455113-2F56-4AC0-ACD6-82A0FE311741}">
      <dgm:prSet/>
      <dgm:spPr/>
      <dgm:t>
        <a:bodyPr/>
        <a:lstStyle/>
        <a:p>
          <a:endParaRPr lang="en-US"/>
        </a:p>
      </dgm:t>
    </dgm:pt>
    <dgm:pt modelId="{4704F9A8-CAFF-4B90-94EA-08D6C2B9767F}" type="sibTrans" cxnId="{D3455113-2F56-4AC0-ACD6-82A0FE311741}">
      <dgm:prSet/>
      <dgm:spPr/>
      <dgm:t>
        <a:bodyPr/>
        <a:lstStyle/>
        <a:p>
          <a:endParaRPr lang="en-US"/>
        </a:p>
      </dgm:t>
    </dgm:pt>
    <dgm:pt modelId="{6C118F35-97E2-4795-8765-4CFF09F5167A}">
      <dgm:prSet/>
      <dgm:spPr/>
      <dgm:t>
        <a:bodyPr/>
        <a:lstStyle/>
        <a:p>
          <a:r>
            <a:rPr lang="en-US" b="0" i="0"/>
            <a:t>database capacity and knowledge management abilities</a:t>
          </a:r>
          <a:endParaRPr lang="en-US"/>
        </a:p>
      </dgm:t>
    </dgm:pt>
    <dgm:pt modelId="{8E29B631-3C46-44D6-9A77-6BD034DA4240}" type="parTrans" cxnId="{F4864C81-74C4-4F98-AB46-CC6CD3E40CF2}">
      <dgm:prSet/>
      <dgm:spPr/>
      <dgm:t>
        <a:bodyPr/>
        <a:lstStyle/>
        <a:p>
          <a:endParaRPr lang="en-US"/>
        </a:p>
      </dgm:t>
    </dgm:pt>
    <dgm:pt modelId="{BAB9F789-916F-4C68-A473-D72A05E638BA}" type="sibTrans" cxnId="{F4864C81-74C4-4F98-AB46-CC6CD3E40CF2}">
      <dgm:prSet/>
      <dgm:spPr/>
      <dgm:t>
        <a:bodyPr/>
        <a:lstStyle/>
        <a:p>
          <a:endParaRPr lang="en-US"/>
        </a:p>
      </dgm:t>
    </dgm:pt>
    <dgm:pt modelId="{E5656AC0-5DD3-4A2B-A629-5D84F1CCD699}">
      <dgm:prSet/>
      <dgm:spPr/>
      <dgm:t>
        <a:bodyPr/>
        <a:lstStyle/>
        <a:p>
          <a:r>
            <a:rPr lang="en-US" b="0" i="0"/>
            <a:t>security options</a:t>
          </a:r>
          <a:endParaRPr lang="en-US"/>
        </a:p>
      </dgm:t>
    </dgm:pt>
    <dgm:pt modelId="{7332417C-778A-48F2-B99D-B20B7235FBC1}" type="parTrans" cxnId="{F78CF862-EC13-4A58-AB46-7CDDC155EF21}">
      <dgm:prSet/>
      <dgm:spPr/>
      <dgm:t>
        <a:bodyPr/>
        <a:lstStyle/>
        <a:p>
          <a:endParaRPr lang="en-US"/>
        </a:p>
      </dgm:t>
    </dgm:pt>
    <dgm:pt modelId="{591D8024-96C3-47D0-B774-BB40FB41582F}" type="sibTrans" cxnId="{F78CF862-EC13-4A58-AB46-7CDDC155EF21}">
      <dgm:prSet/>
      <dgm:spPr/>
      <dgm:t>
        <a:bodyPr/>
        <a:lstStyle/>
        <a:p>
          <a:endParaRPr lang="en-US"/>
        </a:p>
      </dgm:t>
    </dgm:pt>
    <dgm:pt modelId="{69739EA6-486A-4DA2-A0F6-52338D9A1244}">
      <dgm:prSet/>
      <dgm:spPr/>
      <dgm:t>
        <a:bodyPr/>
        <a:lstStyle/>
        <a:p>
          <a:r>
            <a:rPr lang="en-US" b="0" i="0"/>
            <a:t>automated update features. </a:t>
          </a:r>
          <a:endParaRPr lang="en-US"/>
        </a:p>
      </dgm:t>
    </dgm:pt>
    <dgm:pt modelId="{CF9CAFC8-3740-4964-89B7-BC1BDBFDE225}" type="parTrans" cxnId="{7B02298D-28E9-425A-AC33-11C5537C1C51}">
      <dgm:prSet/>
      <dgm:spPr/>
      <dgm:t>
        <a:bodyPr/>
        <a:lstStyle/>
        <a:p>
          <a:endParaRPr lang="en-US"/>
        </a:p>
      </dgm:t>
    </dgm:pt>
    <dgm:pt modelId="{FE4A2828-6FD5-43D0-A0FA-CF0299FCEBF4}" type="sibTrans" cxnId="{7B02298D-28E9-425A-AC33-11C5537C1C51}">
      <dgm:prSet/>
      <dgm:spPr/>
      <dgm:t>
        <a:bodyPr/>
        <a:lstStyle/>
        <a:p>
          <a:endParaRPr lang="en-US"/>
        </a:p>
      </dgm:t>
    </dgm:pt>
    <dgm:pt modelId="{EC951200-6286-4CF1-8969-6C28FCCA3089}" type="pres">
      <dgm:prSet presAssocID="{07F78117-3784-4111-BD48-6D9C6B338CD0}" presName="root" presStyleCnt="0">
        <dgm:presLayoutVars>
          <dgm:dir/>
          <dgm:resizeHandles val="exact"/>
        </dgm:presLayoutVars>
      </dgm:prSet>
      <dgm:spPr/>
    </dgm:pt>
    <dgm:pt modelId="{E6ED2C0D-35DA-4C10-9790-9AE6E4563482}" type="pres">
      <dgm:prSet presAssocID="{418A915A-67B8-4538-BAFE-DA1ED7F75501}" presName="compNode" presStyleCnt="0"/>
      <dgm:spPr/>
    </dgm:pt>
    <dgm:pt modelId="{ED44BA65-534D-4986-896A-48B53C63E2F6}" type="pres">
      <dgm:prSet presAssocID="{418A915A-67B8-4538-BAFE-DA1ED7F75501}" presName="bgRect" presStyleLbl="bgShp" presStyleIdx="0" presStyleCnt="5"/>
      <dgm:spPr/>
    </dgm:pt>
    <dgm:pt modelId="{A3BF3461-6DED-4EBD-8534-1D323388E069}" type="pres">
      <dgm:prSet presAssocID="{418A915A-67B8-4538-BAFE-DA1ED7F7550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76B617E-6BA1-4846-B0DD-B84D7229F3B1}" type="pres">
      <dgm:prSet presAssocID="{418A915A-67B8-4538-BAFE-DA1ED7F75501}" presName="spaceRect" presStyleCnt="0"/>
      <dgm:spPr/>
    </dgm:pt>
    <dgm:pt modelId="{E52C3C7B-357F-4F50-B066-AC04F92AB079}" type="pres">
      <dgm:prSet presAssocID="{418A915A-67B8-4538-BAFE-DA1ED7F75501}" presName="parTx" presStyleLbl="revTx" presStyleIdx="0" presStyleCnt="7">
        <dgm:presLayoutVars>
          <dgm:chMax val="0"/>
          <dgm:chPref val="0"/>
        </dgm:presLayoutVars>
      </dgm:prSet>
      <dgm:spPr/>
    </dgm:pt>
    <dgm:pt modelId="{C8999D2E-4480-4100-AFEA-81F1894DE59F}" type="pres">
      <dgm:prSet presAssocID="{BA90EBF8-BA0B-4086-BE1A-BC700188C69C}" presName="sibTrans" presStyleCnt="0"/>
      <dgm:spPr/>
    </dgm:pt>
    <dgm:pt modelId="{8492C7DD-1036-44C7-B409-4F636E1DC11B}" type="pres">
      <dgm:prSet presAssocID="{48FE1EA0-C049-4F17-A41C-42770FC82648}" presName="compNode" presStyleCnt="0"/>
      <dgm:spPr/>
    </dgm:pt>
    <dgm:pt modelId="{C4B4F1F7-BB82-470E-B9AD-54331FB20349}" type="pres">
      <dgm:prSet presAssocID="{48FE1EA0-C049-4F17-A41C-42770FC82648}" presName="bgRect" presStyleLbl="bgShp" presStyleIdx="1" presStyleCnt="5"/>
      <dgm:spPr/>
    </dgm:pt>
    <dgm:pt modelId="{422EEA86-CD6F-440E-AEA9-F33E6CBB030A}" type="pres">
      <dgm:prSet presAssocID="{48FE1EA0-C049-4F17-A41C-42770FC8264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A33FE7E-8E4B-4CBF-861D-F9312DC58E14}" type="pres">
      <dgm:prSet presAssocID="{48FE1EA0-C049-4F17-A41C-42770FC82648}" presName="spaceRect" presStyleCnt="0"/>
      <dgm:spPr/>
    </dgm:pt>
    <dgm:pt modelId="{0202E70C-856C-4D47-A4F4-1340D1A5EA00}" type="pres">
      <dgm:prSet presAssocID="{48FE1EA0-C049-4F17-A41C-42770FC82648}" presName="parTx" presStyleLbl="revTx" presStyleIdx="1" presStyleCnt="7">
        <dgm:presLayoutVars>
          <dgm:chMax val="0"/>
          <dgm:chPref val="0"/>
        </dgm:presLayoutVars>
      </dgm:prSet>
      <dgm:spPr/>
    </dgm:pt>
    <dgm:pt modelId="{1C797C72-D42A-4BC4-ADD0-3B0D57BCA799}" type="pres">
      <dgm:prSet presAssocID="{264CA116-A30F-4FB5-A357-FFAD7421CDB5}" presName="sibTrans" presStyleCnt="0"/>
      <dgm:spPr/>
    </dgm:pt>
    <dgm:pt modelId="{43C873D0-1F76-4A43-8516-EFDEE31F9855}" type="pres">
      <dgm:prSet presAssocID="{939C5E26-7787-4F8F-B238-7E45BFB0E32A}" presName="compNode" presStyleCnt="0"/>
      <dgm:spPr/>
    </dgm:pt>
    <dgm:pt modelId="{DAC31E7A-BC19-4E96-904A-450EBEDDFEAC}" type="pres">
      <dgm:prSet presAssocID="{939C5E26-7787-4F8F-B238-7E45BFB0E32A}" presName="bgRect" presStyleLbl="bgShp" presStyleIdx="2" presStyleCnt="5"/>
      <dgm:spPr/>
    </dgm:pt>
    <dgm:pt modelId="{8A72DAC8-8C72-43DA-B5B6-3A4BDA0C1C77}" type="pres">
      <dgm:prSet presAssocID="{939C5E26-7787-4F8F-B238-7E45BFB0E32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FB642C83-5D8B-4BF0-85F4-599E2F954025}" type="pres">
      <dgm:prSet presAssocID="{939C5E26-7787-4F8F-B238-7E45BFB0E32A}" presName="spaceRect" presStyleCnt="0"/>
      <dgm:spPr/>
    </dgm:pt>
    <dgm:pt modelId="{B6E978E8-F4B3-4C4B-8A69-296F0CB86CFE}" type="pres">
      <dgm:prSet presAssocID="{939C5E26-7787-4F8F-B238-7E45BFB0E32A}" presName="parTx" presStyleLbl="revTx" presStyleIdx="2" presStyleCnt="7">
        <dgm:presLayoutVars>
          <dgm:chMax val="0"/>
          <dgm:chPref val="0"/>
        </dgm:presLayoutVars>
      </dgm:prSet>
      <dgm:spPr/>
    </dgm:pt>
    <dgm:pt modelId="{405AACA0-D405-49DA-82E1-D645F0B95CE4}" type="pres">
      <dgm:prSet presAssocID="{939C5E26-7787-4F8F-B238-7E45BFB0E32A}" presName="desTx" presStyleLbl="revTx" presStyleIdx="3" presStyleCnt="7">
        <dgm:presLayoutVars/>
      </dgm:prSet>
      <dgm:spPr/>
    </dgm:pt>
    <dgm:pt modelId="{C07FB541-A352-4A12-B97D-3472509613EF}" type="pres">
      <dgm:prSet presAssocID="{1C201A03-A8EE-495A-9A7E-BC8495463CAF}" presName="sibTrans" presStyleCnt="0"/>
      <dgm:spPr/>
    </dgm:pt>
    <dgm:pt modelId="{6EC6D72A-5EB7-4CCA-9DC9-B71E2B500088}" type="pres">
      <dgm:prSet presAssocID="{BB838F2A-0DA6-4C24-8F1C-7B37DA64BC1A}" presName="compNode" presStyleCnt="0"/>
      <dgm:spPr/>
    </dgm:pt>
    <dgm:pt modelId="{0332E061-682B-4F40-A202-B493AC836F28}" type="pres">
      <dgm:prSet presAssocID="{BB838F2A-0DA6-4C24-8F1C-7B37DA64BC1A}" presName="bgRect" presStyleLbl="bgShp" presStyleIdx="3" presStyleCnt="5"/>
      <dgm:spPr/>
    </dgm:pt>
    <dgm:pt modelId="{0AC31B00-98D9-4BAE-9F07-92437F71DBE1}" type="pres">
      <dgm:prSet presAssocID="{BB838F2A-0DA6-4C24-8F1C-7B37DA64BC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175BCAA9-390D-4798-9483-85F3B3892FF9}" type="pres">
      <dgm:prSet presAssocID="{BB838F2A-0DA6-4C24-8F1C-7B37DA64BC1A}" presName="spaceRect" presStyleCnt="0"/>
      <dgm:spPr/>
    </dgm:pt>
    <dgm:pt modelId="{4AA4B942-07F1-4106-AE31-082460332769}" type="pres">
      <dgm:prSet presAssocID="{BB838F2A-0DA6-4C24-8F1C-7B37DA64BC1A}" presName="parTx" presStyleLbl="revTx" presStyleIdx="4" presStyleCnt="7">
        <dgm:presLayoutVars>
          <dgm:chMax val="0"/>
          <dgm:chPref val="0"/>
        </dgm:presLayoutVars>
      </dgm:prSet>
      <dgm:spPr/>
    </dgm:pt>
    <dgm:pt modelId="{E9835459-A9D7-45B0-9E69-113A3F8208A0}" type="pres">
      <dgm:prSet presAssocID="{F24F7CF8-948A-4691-9CFC-85747D079BCC}" presName="sibTrans" presStyleCnt="0"/>
      <dgm:spPr/>
    </dgm:pt>
    <dgm:pt modelId="{1350BBBD-AA9D-4EE2-B837-F8533CEC2D68}" type="pres">
      <dgm:prSet presAssocID="{9C31EA30-A134-4834-AF72-C50FA639A17A}" presName="compNode" presStyleCnt="0"/>
      <dgm:spPr/>
    </dgm:pt>
    <dgm:pt modelId="{E9434932-825F-43D9-BEB9-39A7569C466B}" type="pres">
      <dgm:prSet presAssocID="{9C31EA30-A134-4834-AF72-C50FA639A17A}" presName="bgRect" presStyleLbl="bgShp" presStyleIdx="4" presStyleCnt="5"/>
      <dgm:spPr/>
    </dgm:pt>
    <dgm:pt modelId="{0F997615-A5A6-48AC-B73E-B26CA4DDF28B}" type="pres">
      <dgm:prSet presAssocID="{9C31EA30-A134-4834-AF72-C50FA639A17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5DDA89C1-C9FC-4045-8D68-B4452458E966}" type="pres">
      <dgm:prSet presAssocID="{9C31EA30-A134-4834-AF72-C50FA639A17A}" presName="spaceRect" presStyleCnt="0"/>
      <dgm:spPr/>
    </dgm:pt>
    <dgm:pt modelId="{43542A65-E41A-4AB1-A426-DA77AE81D7FC}" type="pres">
      <dgm:prSet presAssocID="{9C31EA30-A134-4834-AF72-C50FA639A17A}" presName="parTx" presStyleLbl="revTx" presStyleIdx="5" presStyleCnt="7">
        <dgm:presLayoutVars>
          <dgm:chMax val="0"/>
          <dgm:chPref val="0"/>
        </dgm:presLayoutVars>
      </dgm:prSet>
      <dgm:spPr/>
    </dgm:pt>
    <dgm:pt modelId="{FA89453F-7990-41E5-A026-EB77818F1181}" type="pres">
      <dgm:prSet presAssocID="{9C31EA30-A134-4834-AF72-C50FA639A17A}" presName="desTx" presStyleLbl="revTx" presStyleIdx="6" presStyleCnt="7">
        <dgm:presLayoutVars/>
      </dgm:prSet>
      <dgm:spPr/>
    </dgm:pt>
  </dgm:ptLst>
  <dgm:cxnLst>
    <dgm:cxn modelId="{334E6B0D-8FE8-4105-902E-29F45E032B70}" srcId="{07F78117-3784-4111-BD48-6D9C6B338CD0}" destId="{9C31EA30-A134-4834-AF72-C50FA639A17A}" srcOrd="4" destOrd="0" parTransId="{04488173-54FE-466A-99AB-8B34C6DB9432}" sibTransId="{60E4A870-B2BA-4D7E-BA9C-778EDE849655}"/>
    <dgm:cxn modelId="{D3455113-2F56-4AC0-ACD6-82A0FE311741}" srcId="{9C31EA30-A134-4834-AF72-C50FA639A17A}" destId="{538EC9E3-FD27-4768-B1C2-D49CB69F72CF}" srcOrd="1" destOrd="0" parTransId="{BC96FD4D-31FC-48AE-A13D-722008F860AA}" sibTransId="{4704F9A8-CAFF-4B90-94EA-08D6C2B9767F}"/>
    <dgm:cxn modelId="{11CB421A-4204-4257-A56E-70429671B33F}" type="presOf" srcId="{E5656AC0-5DD3-4A2B-A629-5D84F1CCD699}" destId="{FA89453F-7990-41E5-A026-EB77818F1181}" srcOrd="0" destOrd="3" presId="urn:microsoft.com/office/officeart/2018/2/layout/IconVerticalSolidList"/>
    <dgm:cxn modelId="{9356771E-0233-4639-AE18-502CFE30AB1A}" srcId="{07F78117-3784-4111-BD48-6D9C6B338CD0}" destId="{48FE1EA0-C049-4F17-A41C-42770FC82648}" srcOrd="1" destOrd="0" parTransId="{1566C1D1-491F-4759-9A7F-0288D0A71CBC}" sibTransId="{264CA116-A30F-4FB5-A357-FFAD7421CDB5}"/>
    <dgm:cxn modelId="{3C90A72A-8097-4107-9B9C-9D7C3FF0875B}" srcId="{939C5E26-7787-4F8F-B238-7E45BFB0E32A}" destId="{14206024-A8D9-4B98-9725-91A2243576E4}" srcOrd="0" destOrd="0" parTransId="{02541A02-A026-4782-A226-45F064DC4826}" sibTransId="{3E084717-AF5E-4425-835E-D59887D85C90}"/>
    <dgm:cxn modelId="{7A9A262F-7404-403F-A187-E57C08758DC9}" type="presOf" srcId="{BB838F2A-0DA6-4C24-8F1C-7B37DA64BC1A}" destId="{4AA4B942-07F1-4106-AE31-082460332769}" srcOrd="0" destOrd="0" presId="urn:microsoft.com/office/officeart/2018/2/layout/IconVerticalSolidList"/>
    <dgm:cxn modelId="{03776662-6809-441F-BD64-BDB20776F36B}" srcId="{07F78117-3784-4111-BD48-6D9C6B338CD0}" destId="{939C5E26-7787-4F8F-B238-7E45BFB0E32A}" srcOrd="2" destOrd="0" parTransId="{30401B42-3752-4870-A910-7206BB552397}" sibTransId="{1C201A03-A8EE-495A-9A7E-BC8495463CAF}"/>
    <dgm:cxn modelId="{F78CF862-EC13-4A58-AB46-7CDDC155EF21}" srcId="{9C31EA30-A134-4834-AF72-C50FA639A17A}" destId="{E5656AC0-5DD3-4A2B-A629-5D84F1CCD699}" srcOrd="3" destOrd="0" parTransId="{7332417C-778A-48F2-B99D-B20B7235FBC1}" sibTransId="{591D8024-96C3-47D0-B774-BB40FB41582F}"/>
    <dgm:cxn modelId="{A50AB967-03D9-43ED-9B9A-5896BFF3F6E5}" type="presOf" srcId="{48FE1EA0-C049-4F17-A41C-42770FC82648}" destId="{0202E70C-856C-4D47-A4F4-1340D1A5EA00}" srcOrd="0" destOrd="0" presId="urn:microsoft.com/office/officeart/2018/2/layout/IconVerticalSolidList"/>
    <dgm:cxn modelId="{0E24CA6E-E064-490C-8226-073E5E7A7E5E}" type="presOf" srcId="{922B40E0-77EE-4BDF-BFF2-06906AA63EAA}" destId="{FA89453F-7990-41E5-A026-EB77818F1181}" srcOrd="0" destOrd="0" presId="urn:microsoft.com/office/officeart/2018/2/layout/IconVerticalSolidList"/>
    <dgm:cxn modelId="{78757A53-ACD3-4AD1-BCBA-1AD893C6DC4D}" srcId="{07F78117-3784-4111-BD48-6D9C6B338CD0}" destId="{BB838F2A-0DA6-4C24-8F1C-7B37DA64BC1A}" srcOrd="3" destOrd="0" parTransId="{0D3C5428-76FE-44A3-9090-910DE853504B}" sibTransId="{F24F7CF8-948A-4691-9CFC-85747D079BCC}"/>
    <dgm:cxn modelId="{51728F53-527A-4E88-8426-C4AD14C18C0D}" type="presOf" srcId="{9C31EA30-A134-4834-AF72-C50FA639A17A}" destId="{43542A65-E41A-4AB1-A426-DA77AE81D7FC}" srcOrd="0" destOrd="0" presId="urn:microsoft.com/office/officeart/2018/2/layout/IconVerticalSolidList"/>
    <dgm:cxn modelId="{F4864C81-74C4-4F98-AB46-CC6CD3E40CF2}" srcId="{9C31EA30-A134-4834-AF72-C50FA639A17A}" destId="{6C118F35-97E2-4795-8765-4CFF09F5167A}" srcOrd="2" destOrd="0" parTransId="{8E29B631-3C46-44D6-9A77-6BD034DA4240}" sibTransId="{BAB9F789-916F-4C68-A473-D72A05E638BA}"/>
    <dgm:cxn modelId="{EF2A738C-AB2F-4722-989B-969A38CF3DFF}" type="presOf" srcId="{939C5E26-7787-4F8F-B238-7E45BFB0E32A}" destId="{B6E978E8-F4B3-4C4B-8A69-296F0CB86CFE}" srcOrd="0" destOrd="0" presId="urn:microsoft.com/office/officeart/2018/2/layout/IconVerticalSolidList"/>
    <dgm:cxn modelId="{7B02298D-28E9-425A-AC33-11C5537C1C51}" srcId="{9C31EA30-A134-4834-AF72-C50FA639A17A}" destId="{69739EA6-486A-4DA2-A0F6-52338D9A1244}" srcOrd="4" destOrd="0" parTransId="{CF9CAFC8-3740-4964-89B7-BC1BDBFDE225}" sibTransId="{FE4A2828-6FD5-43D0-A0FA-CF0299FCEBF4}"/>
    <dgm:cxn modelId="{330BFF9D-CF1D-46BB-8BD5-D5B749272C55}" type="presOf" srcId="{538EC9E3-FD27-4768-B1C2-D49CB69F72CF}" destId="{FA89453F-7990-41E5-A026-EB77818F1181}" srcOrd="0" destOrd="1" presId="urn:microsoft.com/office/officeart/2018/2/layout/IconVerticalSolidList"/>
    <dgm:cxn modelId="{4E49FFA4-CF74-48DD-97B5-398EC12DFE10}" type="presOf" srcId="{6C118F35-97E2-4795-8765-4CFF09F5167A}" destId="{FA89453F-7990-41E5-A026-EB77818F1181}" srcOrd="0" destOrd="2" presId="urn:microsoft.com/office/officeart/2018/2/layout/IconVerticalSolidList"/>
    <dgm:cxn modelId="{740663B2-66B9-472D-BF32-C6DA3DFF1B21}" srcId="{07F78117-3784-4111-BD48-6D9C6B338CD0}" destId="{418A915A-67B8-4538-BAFE-DA1ED7F75501}" srcOrd="0" destOrd="0" parTransId="{726BA6BD-FF76-42FC-9B37-E7D097E9A0E9}" sibTransId="{BA90EBF8-BA0B-4086-BE1A-BC700188C69C}"/>
    <dgm:cxn modelId="{5ACB87B6-9F44-47FE-90BA-60201EC739FE}" srcId="{9C31EA30-A134-4834-AF72-C50FA639A17A}" destId="{922B40E0-77EE-4BDF-BFF2-06906AA63EAA}" srcOrd="0" destOrd="0" parTransId="{0AF3EDEC-DC8A-4AD7-B080-1B359DF6CBC3}" sibTransId="{CB16ED06-A798-4B22-9C04-2335B9E7C5F6}"/>
    <dgm:cxn modelId="{60CFBCB7-902E-4506-ADE8-18B2141B04DA}" type="presOf" srcId="{69739EA6-486A-4DA2-A0F6-52338D9A1244}" destId="{FA89453F-7990-41E5-A026-EB77818F1181}" srcOrd="0" destOrd="4" presId="urn:microsoft.com/office/officeart/2018/2/layout/IconVerticalSolidList"/>
    <dgm:cxn modelId="{9B673DC5-CD0C-4DAA-AC1F-1378165013B4}" type="presOf" srcId="{07F78117-3784-4111-BD48-6D9C6B338CD0}" destId="{EC951200-6286-4CF1-8969-6C28FCCA3089}" srcOrd="0" destOrd="0" presId="urn:microsoft.com/office/officeart/2018/2/layout/IconVerticalSolidList"/>
    <dgm:cxn modelId="{628340EC-B05B-4994-B810-FE102BFA3517}" type="presOf" srcId="{418A915A-67B8-4538-BAFE-DA1ED7F75501}" destId="{E52C3C7B-357F-4F50-B066-AC04F92AB079}" srcOrd="0" destOrd="0" presId="urn:microsoft.com/office/officeart/2018/2/layout/IconVerticalSolidList"/>
    <dgm:cxn modelId="{906F2CF5-2505-4210-8084-574F3665C4DF}" type="presOf" srcId="{14206024-A8D9-4B98-9725-91A2243576E4}" destId="{405AACA0-D405-49DA-82E1-D645F0B95CE4}" srcOrd="0" destOrd="0" presId="urn:microsoft.com/office/officeart/2018/2/layout/IconVerticalSolidList"/>
    <dgm:cxn modelId="{1DBF807C-98A1-436A-B06F-FBCD5B78A557}" type="presParOf" srcId="{EC951200-6286-4CF1-8969-6C28FCCA3089}" destId="{E6ED2C0D-35DA-4C10-9790-9AE6E4563482}" srcOrd="0" destOrd="0" presId="urn:microsoft.com/office/officeart/2018/2/layout/IconVerticalSolidList"/>
    <dgm:cxn modelId="{487D0002-6277-4C49-8ABA-013718E196A4}" type="presParOf" srcId="{E6ED2C0D-35DA-4C10-9790-9AE6E4563482}" destId="{ED44BA65-534D-4986-896A-48B53C63E2F6}" srcOrd="0" destOrd="0" presId="urn:microsoft.com/office/officeart/2018/2/layout/IconVerticalSolidList"/>
    <dgm:cxn modelId="{E01109E5-9F56-4462-8B69-A9B632BF71A8}" type="presParOf" srcId="{E6ED2C0D-35DA-4C10-9790-9AE6E4563482}" destId="{A3BF3461-6DED-4EBD-8534-1D323388E069}" srcOrd="1" destOrd="0" presId="urn:microsoft.com/office/officeart/2018/2/layout/IconVerticalSolidList"/>
    <dgm:cxn modelId="{5306F9E9-E0DD-40EA-8E49-11D93DE54D81}" type="presParOf" srcId="{E6ED2C0D-35DA-4C10-9790-9AE6E4563482}" destId="{D76B617E-6BA1-4846-B0DD-B84D7229F3B1}" srcOrd="2" destOrd="0" presId="urn:microsoft.com/office/officeart/2018/2/layout/IconVerticalSolidList"/>
    <dgm:cxn modelId="{D1899A1B-86FF-45F6-883E-FDF7AF8B0DBC}" type="presParOf" srcId="{E6ED2C0D-35DA-4C10-9790-9AE6E4563482}" destId="{E52C3C7B-357F-4F50-B066-AC04F92AB079}" srcOrd="3" destOrd="0" presId="urn:microsoft.com/office/officeart/2018/2/layout/IconVerticalSolidList"/>
    <dgm:cxn modelId="{78622BA9-53C1-4CFA-A9EC-471CE0D865BE}" type="presParOf" srcId="{EC951200-6286-4CF1-8969-6C28FCCA3089}" destId="{C8999D2E-4480-4100-AFEA-81F1894DE59F}" srcOrd="1" destOrd="0" presId="urn:microsoft.com/office/officeart/2018/2/layout/IconVerticalSolidList"/>
    <dgm:cxn modelId="{BD18A78F-2B4A-4189-9C05-81287441EF0E}" type="presParOf" srcId="{EC951200-6286-4CF1-8969-6C28FCCA3089}" destId="{8492C7DD-1036-44C7-B409-4F636E1DC11B}" srcOrd="2" destOrd="0" presId="urn:microsoft.com/office/officeart/2018/2/layout/IconVerticalSolidList"/>
    <dgm:cxn modelId="{879C089F-F3FB-4D9E-855A-CA05ADA2C5DC}" type="presParOf" srcId="{8492C7DD-1036-44C7-B409-4F636E1DC11B}" destId="{C4B4F1F7-BB82-470E-B9AD-54331FB20349}" srcOrd="0" destOrd="0" presId="urn:microsoft.com/office/officeart/2018/2/layout/IconVerticalSolidList"/>
    <dgm:cxn modelId="{4A173ED4-7765-411E-89FD-1DA4C0875969}" type="presParOf" srcId="{8492C7DD-1036-44C7-B409-4F636E1DC11B}" destId="{422EEA86-CD6F-440E-AEA9-F33E6CBB030A}" srcOrd="1" destOrd="0" presId="urn:microsoft.com/office/officeart/2018/2/layout/IconVerticalSolidList"/>
    <dgm:cxn modelId="{326B0B51-ED1D-4C05-8C71-5EE5790D7611}" type="presParOf" srcId="{8492C7DD-1036-44C7-B409-4F636E1DC11B}" destId="{BA33FE7E-8E4B-4CBF-861D-F9312DC58E14}" srcOrd="2" destOrd="0" presId="urn:microsoft.com/office/officeart/2018/2/layout/IconVerticalSolidList"/>
    <dgm:cxn modelId="{C9AE5DE5-0B88-407D-BDE9-1F5BF81E6162}" type="presParOf" srcId="{8492C7DD-1036-44C7-B409-4F636E1DC11B}" destId="{0202E70C-856C-4D47-A4F4-1340D1A5EA00}" srcOrd="3" destOrd="0" presId="urn:microsoft.com/office/officeart/2018/2/layout/IconVerticalSolidList"/>
    <dgm:cxn modelId="{743A96F7-5113-4D90-8995-EC35BF0344B8}" type="presParOf" srcId="{EC951200-6286-4CF1-8969-6C28FCCA3089}" destId="{1C797C72-D42A-4BC4-ADD0-3B0D57BCA799}" srcOrd="3" destOrd="0" presId="urn:microsoft.com/office/officeart/2018/2/layout/IconVerticalSolidList"/>
    <dgm:cxn modelId="{825C109C-5E7A-4313-93E6-D8BF51E3FBEB}" type="presParOf" srcId="{EC951200-6286-4CF1-8969-6C28FCCA3089}" destId="{43C873D0-1F76-4A43-8516-EFDEE31F9855}" srcOrd="4" destOrd="0" presId="urn:microsoft.com/office/officeart/2018/2/layout/IconVerticalSolidList"/>
    <dgm:cxn modelId="{8D4C9F52-D0F5-45BA-8CF6-515C8828D112}" type="presParOf" srcId="{43C873D0-1F76-4A43-8516-EFDEE31F9855}" destId="{DAC31E7A-BC19-4E96-904A-450EBEDDFEAC}" srcOrd="0" destOrd="0" presId="urn:microsoft.com/office/officeart/2018/2/layout/IconVerticalSolidList"/>
    <dgm:cxn modelId="{316BF369-DAFA-4DB7-B5C4-6A4F2E228AD7}" type="presParOf" srcId="{43C873D0-1F76-4A43-8516-EFDEE31F9855}" destId="{8A72DAC8-8C72-43DA-B5B6-3A4BDA0C1C77}" srcOrd="1" destOrd="0" presId="urn:microsoft.com/office/officeart/2018/2/layout/IconVerticalSolidList"/>
    <dgm:cxn modelId="{B3921528-86AB-4ED2-82C2-88833A179C76}" type="presParOf" srcId="{43C873D0-1F76-4A43-8516-EFDEE31F9855}" destId="{FB642C83-5D8B-4BF0-85F4-599E2F954025}" srcOrd="2" destOrd="0" presId="urn:microsoft.com/office/officeart/2018/2/layout/IconVerticalSolidList"/>
    <dgm:cxn modelId="{7EF2E385-E4D5-4276-8F6E-427F93155DAB}" type="presParOf" srcId="{43C873D0-1F76-4A43-8516-EFDEE31F9855}" destId="{B6E978E8-F4B3-4C4B-8A69-296F0CB86CFE}" srcOrd="3" destOrd="0" presId="urn:microsoft.com/office/officeart/2018/2/layout/IconVerticalSolidList"/>
    <dgm:cxn modelId="{3CCA3064-034F-4988-8456-E436C05B2663}" type="presParOf" srcId="{43C873D0-1F76-4A43-8516-EFDEE31F9855}" destId="{405AACA0-D405-49DA-82E1-D645F0B95CE4}" srcOrd="4" destOrd="0" presId="urn:microsoft.com/office/officeart/2018/2/layout/IconVerticalSolidList"/>
    <dgm:cxn modelId="{15CAD143-1847-47D3-8295-E5AFEED217C9}" type="presParOf" srcId="{EC951200-6286-4CF1-8969-6C28FCCA3089}" destId="{C07FB541-A352-4A12-B97D-3472509613EF}" srcOrd="5" destOrd="0" presId="urn:microsoft.com/office/officeart/2018/2/layout/IconVerticalSolidList"/>
    <dgm:cxn modelId="{B60491EF-C796-4079-B0B7-76D59D57F0F3}" type="presParOf" srcId="{EC951200-6286-4CF1-8969-6C28FCCA3089}" destId="{6EC6D72A-5EB7-4CCA-9DC9-B71E2B500088}" srcOrd="6" destOrd="0" presId="urn:microsoft.com/office/officeart/2018/2/layout/IconVerticalSolidList"/>
    <dgm:cxn modelId="{E00C9EA4-F332-40FE-9198-BC497E9D7D43}" type="presParOf" srcId="{6EC6D72A-5EB7-4CCA-9DC9-B71E2B500088}" destId="{0332E061-682B-4F40-A202-B493AC836F28}" srcOrd="0" destOrd="0" presId="urn:microsoft.com/office/officeart/2018/2/layout/IconVerticalSolidList"/>
    <dgm:cxn modelId="{6E0E1E5C-69D4-4C90-814B-1AB6CF79CEAA}" type="presParOf" srcId="{6EC6D72A-5EB7-4CCA-9DC9-B71E2B500088}" destId="{0AC31B00-98D9-4BAE-9F07-92437F71DBE1}" srcOrd="1" destOrd="0" presId="urn:microsoft.com/office/officeart/2018/2/layout/IconVerticalSolidList"/>
    <dgm:cxn modelId="{743DCA61-042C-4AD4-B580-BD17F41A4A1B}" type="presParOf" srcId="{6EC6D72A-5EB7-4CCA-9DC9-B71E2B500088}" destId="{175BCAA9-390D-4798-9483-85F3B3892FF9}" srcOrd="2" destOrd="0" presId="urn:microsoft.com/office/officeart/2018/2/layout/IconVerticalSolidList"/>
    <dgm:cxn modelId="{CB63B67A-8375-474C-B458-68CC480BDB42}" type="presParOf" srcId="{6EC6D72A-5EB7-4CCA-9DC9-B71E2B500088}" destId="{4AA4B942-07F1-4106-AE31-082460332769}" srcOrd="3" destOrd="0" presId="urn:microsoft.com/office/officeart/2018/2/layout/IconVerticalSolidList"/>
    <dgm:cxn modelId="{DDFD1331-CDF9-4D1D-84CF-CA12A57FD39E}" type="presParOf" srcId="{EC951200-6286-4CF1-8969-6C28FCCA3089}" destId="{E9835459-A9D7-45B0-9E69-113A3F8208A0}" srcOrd="7" destOrd="0" presId="urn:microsoft.com/office/officeart/2018/2/layout/IconVerticalSolidList"/>
    <dgm:cxn modelId="{6D2A4F22-D8A3-4BC4-AEA2-DBE4726F5183}" type="presParOf" srcId="{EC951200-6286-4CF1-8969-6C28FCCA3089}" destId="{1350BBBD-AA9D-4EE2-B837-F8533CEC2D68}" srcOrd="8" destOrd="0" presId="urn:microsoft.com/office/officeart/2018/2/layout/IconVerticalSolidList"/>
    <dgm:cxn modelId="{F243962C-B34F-482B-BE03-3D0AA921D637}" type="presParOf" srcId="{1350BBBD-AA9D-4EE2-B837-F8533CEC2D68}" destId="{E9434932-825F-43D9-BEB9-39A7569C466B}" srcOrd="0" destOrd="0" presId="urn:microsoft.com/office/officeart/2018/2/layout/IconVerticalSolidList"/>
    <dgm:cxn modelId="{BB2C629A-DEE6-439C-8D56-39CD4D14256E}" type="presParOf" srcId="{1350BBBD-AA9D-4EE2-B837-F8533CEC2D68}" destId="{0F997615-A5A6-48AC-B73E-B26CA4DDF28B}" srcOrd="1" destOrd="0" presId="urn:microsoft.com/office/officeart/2018/2/layout/IconVerticalSolidList"/>
    <dgm:cxn modelId="{ABC237DC-BC51-49B9-8BD6-B947676D4CC1}" type="presParOf" srcId="{1350BBBD-AA9D-4EE2-B837-F8533CEC2D68}" destId="{5DDA89C1-C9FC-4045-8D68-B4452458E966}" srcOrd="2" destOrd="0" presId="urn:microsoft.com/office/officeart/2018/2/layout/IconVerticalSolidList"/>
    <dgm:cxn modelId="{EA59686B-7216-4DE2-86F3-E2B034CAD310}" type="presParOf" srcId="{1350BBBD-AA9D-4EE2-B837-F8533CEC2D68}" destId="{43542A65-E41A-4AB1-A426-DA77AE81D7FC}" srcOrd="3" destOrd="0" presId="urn:microsoft.com/office/officeart/2018/2/layout/IconVerticalSolidList"/>
    <dgm:cxn modelId="{6F49704A-9A73-4BC2-B25B-672F968D0E6D}" type="presParOf" srcId="{1350BBBD-AA9D-4EE2-B837-F8533CEC2D68}" destId="{FA89453F-7990-41E5-A026-EB77818F118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3D816C-A76E-45DE-815D-F6C8D41B06D8}"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FA63FC0-8B38-4BE1-9FFA-C1C12356354C}">
      <dgm:prSet/>
      <dgm:spPr/>
      <dgm:t>
        <a:bodyPr/>
        <a:lstStyle/>
        <a:p>
          <a:pPr>
            <a:defRPr b="1"/>
          </a:pPr>
          <a:r>
            <a:rPr lang="en-GB" b="0" i="0"/>
            <a:t>Samsung SmarThru™ Workflow</a:t>
          </a:r>
          <a:endParaRPr lang="en-US"/>
        </a:p>
      </dgm:t>
    </dgm:pt>
    <dgm:pt modelId="{33D243C1-5AAF-468C-AEFF-A78D1E281E72}" type="parTrans" cxnId="{1A27B014-5C03-42A3-930F-26A02B868EB5}">
      <dgm:prSet/>
      <dgm:spPr/>
      <dgm:t>
        <a:bodyPr/>
        <a:lstStyle/>
        <a:p>
          <a:endParaRPr lang="en-US"/>
        </a:p>
      </dgm:t>
    </dgm:pt>
    <dgm:pt modelId="{FBFFF100-73C1-4F29-A771-5802E02AE280}" type="sibTrans" cxnId="{1A27B014-5C03-42A3-930F-26A02B868EB5}">
      <dgm:prSet/>
      <dgm:spPr/>
      <dgm:t>
        <a:bodyPr/>
        <a:lstStyle/>
        <a:p>
          <a:endParaRPr lang="en-US"/>
        </a:p>
      </dgm:t>
    </dgm:pt>
    <dgm:pt modelId="{AF4C7492-C672-4F15-83EB-35B2AE847F64}">
      <dgm:prSet/>
      <dgm:spPr/>
      <dgm:t>
        <a:bodyPr/>
        <a:lstStyle/>
        <a:p>
          <a:r>
            <a:rPr lang="en-GB" b="0" i="0"/>
            <a:t>server-based document system, inserted in Samsung printing devices</a:t>
          </a:r>
          <a:endParaRPr lang="en-US"/>
        </a:p>
      </dgm:t>
    </dgm:pt>
    <dgm:pt modelId="{A3238100-A6EF-4C90-9DBD-9F6B7A1DFA0F}" type="parTrans" cxnId="{9A349757-3E17-4062-AE96-D673ADA09691}">
      <dgm:prSet/>
      <dgm:spPr/>
      <dgm:t>
        <a:bodyPr/>
        <a:lstStyle/>
        <a:p>
          <a:endParaRPr lang="en-US"/>
        </a:p>
      </dgm:t>
    </dgm:pt>
    <dgm:pt modelId="{BDE878DE-E28A-41C8-856F-DEE8FF92C5DE}" type="sibTrans" cxnId="{9A349757-3E17-4062-AE96-D673ADA09691}">
      <dgm:prSet/>
      <dgm:spPr/>
      <dgm:t>
        <a:bodyPr/>
        <a:lstStyle/>
        <a:p>
          <a:endParaRPr lang="en-US"/>
        </a:p>
      </dgm:t>
    </dgm:pt>
    <dgm:pt modelId="{59BB5287-5B97-4F49-B961-0643A1377027}">
      <dgm:prSet/>
      <dgm:spPr/>
      <dgm:t>
        <a:bodyPr/>
        <a:lstStyle/>
        <a:p>
          <a:r>
            <a:rPr lang="en-GB" b="0" i="0"/>
            <a:t>streamlines document collection, processing and tracking (“SmarThru”). </a:t>
          </a:r>
          <a:endParaRPr lang="en-US"/>
        </a:p>
      </dgm:t>
    </dgm:pt>
    <dgm:pt modelId="{952CB3BE-239E-438A-8DEA-4136E8D6CC77}" type="parTrans" cxnId="{606FD23F-CBD1-4510-83C7-077FDBE64554}">
      <dgm:prSet/>
      <dgm:spPr/>
      <dgm:t>
        <a:bodyPr/>
        <a:lstStyle/>
        <a:p>
          <a:endParaRPr lang="en-US"/>
        </a:p>
      </dgm:t>
    </dgm:pt>
    <dgm:pt modelId="{F6E81E87-FBE9-43F7-8E5F-E4CAC72C9928}" type="sibTrans" cxnId="{606FD23F-CBD1-4510-83C7-077FDBE64554}">
      <dgm:prSet/>
      <dgm:spPr/>
      <dgm:t>
        <a:bodyPr/>
        <a:lstStyle/>
        <a:p>
          <a:endParaRPr lang="en-US"/>
        </a:p>
      </dgm:t>
    </dgm:pt>
    <dgm:pt modelId="{B79EB7EC-0943-45DE-B687-1962DE35F568}">
      <dgm:prSet/>
      <dgm:spPr/>
      <dgm:t>
        <a:bodyPr/>
        <a:lstStyle/>
        <a:p>
          <a:r>
            <a:rPr lang="en-GB" b="0" i="0"/>
            <a:t>assists support social insurance work force in patient electronic document documenting</a:t>
          </a:r>
          <a:endParaRPr lang="en-US"/>
        </a:p>
      </dgm:t>
    </dgm:pt>
    <dgm:pt modelId="{55B82332-2A7B-486A-ABEA-02427FB3D4D0}" type="parTrans" cxnId="{8167C81D-93B1-4FE7-ACF7-A374AC12092D}">
      <dgm:prSet/>
      <dgm:spPr/>
      <dgm:t>
        <a:bodyPr/>
        <a:lstStyle/>
        <a:p>
          <a:endParaRPr lang="en-US"/>
        </a:p>
      </dgm:t>
    </dgm:pt>
    <dgm:pt modelId="{80301651-FBEC-43DB-8C23-F6EC2B4AAE5F}" type="sibTrans" cxnId="{8167C81D-93B1-4FE7-ACF7-A374AC12092D}">
      <dgm:prSet/>
      <dgm:spPr/>
      <dgm:t>
        <a:bodyPr/>
        <a:lstStyle/>
        <a:p>
          <a:endParaRPr lang="en-US"/>
        </a:p>
      </dgm:t>
    </dgm:pt>
    <dgm:pt modelId="{4AAE4AE6-C1CD-4FF5-AD34-F59622E0F005}">
      <dgm:prSet/>
      <dgm:spPr/>
      <dgm:t>
        <a:bodyPr/>
        <a:lstStyle/>
        <a:p>
          <a:r>
            <a:rPr lang="en-GB" b="0" i="0"/>
            <a:t>search and dissemination while recovering profitable assets (“SmarThru”). </a:t>
          </a:r>
          <a:endParaRPr lang="en-US"/>
        </a:p>
      </dgm:t>
    </dgm:pt>
    <dgm:pt modelId="{A2E78027-9A14-4C5A-9AE2-08604EE4A9ED}" type="parTrans" cxnId="{22CC1576-254D-466E-BF36-9BC5669D9CEF}">
      <dgm:prSet/>
      <dgm:spPr/>
      <dgm:t>
        <a:bodyPr/>
        <a:lstStyle/>
        <a:p>
          <a:endParaRPr lang="en-US"/>
        </a:p>
      </dgm:t>
    </dgm:pt>
    <dgm:pt modelId="{A22DA94E-BE2A-46D8-AFEB-68143E8FA8A0}" type="sibTrans" cxnId="{22CC1576-254D-466E-BF36-9BC5669D9CEF}">
      <dgm:prSet/>
      <dgm:spPr/>
      <dgm:t>
        <a:bodyPr/>
        <a:lstStyle/>
        <a:p>
          <a:endParaRPr lang="en-US"/>
        </a:p>
      </dgm:t>
    </dgm:pt>
    <dgm:pt modelId="{E7EACDDD-0DD5-44D2-A5F7-49A63DEA8E21}">
      <dgm:prSet/>
      <dgm:spPr/>
      <dgm:t>
        <a:bodyPr/>
        <a:lstStyle/>
        <a:p>
          <a:pPr>
            <a:defRPr b="1"/>
          </a:pPr>
          <a:r>
            <a:rPr lang="en-GB" b="0" i="0"/>
            <a:t>Reduces printing, storage and management costs and improve productivity. </a:t>
          </a:r>
          <a:endParaRPr lang="en-US"/>
        </a:p>
      </dgm:t>
    </dgm:pt>
    <dgm:pt modelId="{FD21815B-2E60-4AC8-BD16-88842C4EAF24}" type="parTrans" cxnId="{0F6F34E1-DF95-4242-AFFE-E8149311CC09}">
      <dgm:prSet/>
      <dgm:spPr/>
      <dgm:t>
        <a:bodyPr/>
        <a:lstStyle/>
        <a:p>
          <a:endParaRPr lang="en-US"/>
        </a:p>
      </dgm:t>
    </dgm:pt>
    <dgm:pt modelId="{8059D2A1-F68A-47DC-A881-9755A114342E}" type="sibTrans" cxnId="{0F6F34E1-DF95-4242-AFFE-E8149311CC09}">
      <dgm:prSet/>
      <dgm:spPr/>
      <dgm:t>
        <a:bodyPr/>
        <a:lstStyle/>
        <a:p>
          <a:endParaRPr lang="en-US"/>
        </a:p>
      </dgm:t>
    </dgm:pt>
    <dgm:pt modelId="{4E9027C5-1F14-450F-A2B9-032A6F9E693A}">
      <dgm:prSet/>
      <dgm:spPr/>
      <dgm:t>
        <a:bodyPr/>
        <a:lstStyle/>
        <a:p>
          <a:pPr>
            <a:defRPr b="1"/>
          </a:pPr>
          <a:r>
            <a:rPr lang="en-GB" b="0" i="0"/>
            <a:t>Unified document management results improve correspondences (“SmarThru”).</a:t>
          </a:r>
          <a:endParaRPr lang="en-US"/>
        </a:p>
      </dgm:t>
    </dgm:pt>
    <dgm:pt modelId="{FDDF469D-384A-4EEE-BCFD-B582124C00EF}" type="parTrans" cxnId="{E1F6D6D6-508A-4923-9694-8D969EC441E3}">
      <dgm:prSet/>
      <dgm:spPr/>
      <dgm:t>
        <a:bodyPr/>
        <a:lstStyle/>
        <a:p>
          <a:endParaRPr lang="en-US"/>
        </a:p>
      </dgm:t>
    </dgm:pt>
    <dgm:pt modelId="{B77A4278-8B62-45B7-93C6-97026F3E8F57}" type="sibTrans" cxnId="{E1F6D6D6-508A-4923-9694-8D969EC441E3}">
      <dgm:prSet/>
      <dgm:spPr/>
      <dgm:t>
        <a:bodyPr/>
        <a:lstStyle/>
        <a:p>
          <a:endParaRPr lang="en-US"/>
        </a:p>
      </dgm:t>
    </dgm:pt>
    <dgm:pt modelId="{2CF9F30B-791D-4883-B1CB-10084F593322}" type="pres">
      <dgm:prSet presAssocID="{DA3D816C-A76E-45DE-815D-F6C8D41B06D8}" presName="root" presStyleCnt="0">
        <dgm:presLayoutVars>
          <dgm:dir/>
          <dgm:resizeHandles val="exact"/>
        </dgm:presLayoutVars>
      </dgm:prSet>
      <dgm:spPr/>
    </dgm:pt>
    <dgm:pt modelId="{20BCCB32-8C05-40B5-BD91-9EB1A278FE3B}" type="pres">
      <dgm:prSet presAssocID="{AFA63FC0-8B38-4BE1-9FFA-C1C12356354C}" presName="compNode" presStyleCnt="0"/>
      <dgm:spPr/>
    </dgm:pt>
    <dgm:pt modelId="{EC882B0C-C17B-4BA7-84C3-3D31F61DEDB6}" type="pres">
      <dgm:prSet presAssocID="{AFA63FC0-8B38-4BE1-9FFA-C1C1235635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94CB857F-B1CC-49DD-B504-6D93EBCD6435}" type="pres">
      <dgm:prSet presAssocID="{AFA63FC0-8B38-4BE1-9FFA-C1C12356354C}" presName="iconSpace" presStyleCnt="0"/>
      <dgm:spPr/>
    </dgm:pt>
    <dgm:pt modelId="{6513BC43-0657-4E0F-A5D1-5D48A77DD7D4}" type="pres">
      <dgm:prSet presAssocID="{AFA63FC0-8B38-4BE1-9FFA-C1C12356354C}" presName="parTx" presStyleLbl="revTx" presStyleIdx="0" presStyleCnt="6">
        <dgm:presLayoutVars>
          <dgm:chMax val="0"/>
          <dgm:chPref val="0"/>
        </dgm:presLayoutVars>
      </dgm:prSet>
      <dgm:spPr/>
    </dgm:pt>
    <dgm:pt modelId="{FB1569A9-B7FC-4417-824C-FF33CF73F56E}" type="pres">
      <dgm:prSet presAssocID="{AFA63FC0-8B38-4BE1-9FFA-C1C12356354C}" presName="txSpace" presStyleCnt="0"/>
      <dgm:spPr/>
    </dgm:pt>
    <dgm:pt modelId="{6836AD7E-8364-49BD-BD97-7EC7CD0B18EB}" type="pres">
      <dgm:prSet presAssocID="{AFA63FC0-8B38-4BE1-9FFA-C1C12356354C}" presName="desTx" presStyleLbl="revTx" presStyleIdx="1" presStyleCnt="6">
        <dgm:presLayoutVars/>
      </dgm:prSet>
      <dgm:spPr/>
    </dgm:pt>
    <dgm:pt modelId="{E53EB34F-FA00-4374-8AAC-CAC44DC5BE1A}" type="pres">
      <dgm:prSet presAssocID="{FBFFF100-73C1-4F29-A771-5802E02AE280}" presName="sibTrans" presStyleCnt="0"/>
      <dgm:spPr/>
    </dgm:pt>
    <dgm:pt modelId="{71359136-F975-4D56-80D8-9BE62133138B}" type="pres">
      <dgm:prSet presAssocID="{E7EACDDD-0DD5-44D2-A5F7-49A63DEA8E21}" presName="compNode" presStyleCnt="0"/>
      <dgm:spPr/>
    </dgm:pt>
    <dgm:pt modelId="{79735D05-2184-49D2-8278-1F7614C4023A}" type="pres">
      <dgm:prSet presAssocID="{E7EACDDD-0DD5-44D2-A5F7-49A63DEA8E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D8ECF9C-5A0B-4F58-BFAD-6ACA7BD6B10C}" type="pres">
      <dgm:prSet presAssocID="{E7EACDDD-0DD5-44D2-A5F7-49A63DEA8E21}" presName="iconSpace" presStyleCnt="0"/>
      <dgm:spPr/>
    </dgm:pt>
    <dgm:pt modelId="{7A7FFEE1-DBB0-44D7-90BA-19D388CE8F48}" type="pres">
      <dgm:prSet presAssocID="{E7EACDDD-0DD5-44D2-A5F7-49A63DEA8E21}" presName="parTx" presStyleLbl="revTx" presStyleIdx="2" presStyleCnt="6">
        <dgm:presLayoutVars>
          <dgm:chMax val="0"/>
          <dgm:chPref val="0"/>
        </dgm:presLayoutVars>
      </dgm:prSet>
      <dgm:spPr/>
    </dgm:pt>
    <dgm:pt modelId="{89A30C7C-B3E7-46C0-95E0-3EDB3E0624F8}" type="pres">
      <dgm:prSet presAssocID="{E7EACDDD-0DD5-44D2-A5F7-49A63DEA8E21}" presName="txSpace" presStyleCnt="0"/>
      <dgm:spPr/>
    </dgm:pt>
    <dgm:pt modelId="{DF98DCEC-5601-4AF6-AAF4-B1AAF283F618}" type="pres">
      <dgm:prSet presAssocID="{E7EACDDD-0DD5-44D2-A5F7-49A63DEA8E21}" presName="desTx" presStyleLbl="revTx" presStyleIdx="3" presStyleCnt="6">
        <dgm:presLayoutVars/>
      </dgm:prSet>
      <dgm:spPr/>
    </dgm:pt>
    <dgm:pt modelId="{FF91A54D-5E5F-43E4-B19A-36266FBA0F92}" type="pres">
      <dgm:prSet presAssocID="{8059D2A1-F68A-47DC-A881-9755A114342E}" presName="sibTrans" presStyleCnt="0"/>
      <dgm:spPr/>
    </dgm:pt>
    <dgm:pt modelId="{34FE6FE2-F90C-4D3A-9BDF-475932C4F5C4}" type="pres">
      <dgm:prSet presAssocID="{4E9027C5-1F14-450F-A2B9-032A6F9E693A}" presName="compNode" presStyleCnt="0"/>
      <dgm:spPr/>
    </dgm:pt>
    <dgm:pt modelId="{B286D356-9A4F-4B2E-B473-6CEB5BBF9041}" type="pres">
      <dgm:prSet presAssocID="{4E9027C5-1F14-450F-A2B9-032A6F9E69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ACF5B40D-A7B9-4E9D-A03F-6C183E3C034B}" type="pres">
      <dgm:prSet presAssocID="{4E9027C5-1F14-450F-A2B9-032A6F9E693A}" presName="iconSpace" presStyleCnt="0"/>
      <dgm:spPr/>
    </dgm:pt>
    <dgm:pt modelId="{EBF5E8C6-E0C2-45C6-A5A9-FA99C4D7EACB}" type="pres">
      <dgm:prSet presAssocID="{4E9027C5-1F14-450F-A2B9-032A6F9E693A}" presName="parTx" presStyleLbl="revTx" presStyleIdx="4" presStyleCnt="6">
        <dgm:presLayoutVars>
          <dgm:chMax val="0"/>
          <dgm:chPref val="0"/>
        </dgm:presLayoutVars>
      </dgm:prSet>
      <dgm:spPr/>
    </dgm:pt>
    <dgm:pt modelId="{BA313980-D58D-4F3A-9C7E-1FDEF911529B}" type="pres">
      <dgm:prSet presAssocID="{4E9027C5-1F14-450F-A2B9-032A6F9E693A}" presName="txSpace" presStyleCnt="0"/>
      <dgm:spPr/>
    </dgm:pt>
    <dgm:pt modelId="{D50400D6-39B1-4D72-A983-4570BBEB60B2}" type="pres">
      <dgm:prSet presAssocID="{4E9027C5-1F14-450F-A2B9-032A6F9E693A}" presName="desTx" presStyleLbl="revTx" presStyleIdx="5" presStyleCnt="6">
        <dgm:presLayoutVars/>
      </dgm:prSet>
      <dgm:spPr/>
    </dgm:pt>
  </dgm:ptLst>
  <dgm:cxnLst>
    <dgm:cxn modelId="{D6989C0D-E282-45D7-9D92-E92E0D31EB92}" type="presOf" srcId="{4AAE4AE6-C1CD-4FF5-AD34-F59622E0F005}" destId="{6836AD7E-8364-49BD-BD97-7EC7CD0B18EB}" srcOrd="0" destOrd="3" presId="urn:microsoft.com/office/officeart/2018/5/layout/CenteredIconLabelDescriptionList"/>
    <dgm:cxn modelId="{1A27B014-5C03-42A3-930F-26A02B868EB5}" srcId="{DA3D816C-A76E-45DE-815D-F6C8D41B06D8}" destId="{AFA63FC0-8B38-4BE1-9FFA-C1C12356354C}" srcOrd="0" destOrd="0" parTransId="{33D243C1-5AAF-468C-AEFF-A78D1E281E72}" sibTransId="{FBFFF100-73C1-4F29-A771-5802E02AE280}"/>
    <dgm:cxn modelId="{8167C81D-93B1-4FE7-ACF7-A374AC12092D}" srcId="{AFA63FC0-8B38-4BE1-9FFA-C1C12356354C}" destId="{B79EB7EC-0943-45DE-B687-1962DE35F568}" srcOrd="2" destOrd="0" parTransId="{55B82332-2A7B-486A-ABEA-02427FB3D4D0}" sibTransId="{80301651-FBEC-43DB-8C23-F6EC2B4AAE5F}"/>
    <dgm:cxn modelId="{606FD23F-CBD1-4510-83C7-077FDBE64554}" srcId="{AFA63FC0-8B38-4BE1-9FFA-C1C12356354C}" destId="{59BB5287-5B97-4F49-B961-0643A1377027}" srcOrd="1" destOrd="0" parTransId="{952CB3BE-239E-438A-8DEA-4136E8D6CC77}" sibTransId="{F6E81E87-FBE9-43F7-8E5F-E4CAC72C9928}"/>
    <dgm:cxn modelId="{76076E5F-7326-4338-8366-D8B9D17C6914}" type="presOf" srcId="{B79EB7EC-0943-45DE-B687-1962DE35F568}" destId="{6836AD7E-8364-49BD-BD97-7EC7CD0B18EB}" srcOrd="0" destOrd="2" presId="urn:microsoft.com/office/officeart/2018/5/layout/CenteredIconLabelDescriptionList"/>
    <dgm:cxn modelId="{22CC1576-254D-466E-BF36-9BC5669D9CEF}" srcId="{AFA63FC0-8B38-4BE1-9FFA-C1C12356354C}" destId="{4AAE4AE6-C1CD-4FF5-AD34-F59622E0F005}" srcOrd="3" destOrd="0" parTransId="{A2E78027-9A14-4C5A-9AE2-08604EE4A9ED}" sibTransId="{A22DA94E-BE2A-46D8-AFEB-68143E8FA8A0}"/>
    <dgm:cxn modelId="{9A349757-3E17-4062-AE96-D673ADA09691}" srcId="{AFA63FC0-8B38-4BE1-9FFA-C1C12356354C}" destId="{AF4C7492-C672-4F15-83EB-35B2AE847F64}" srcOrd="0" destOrd="0" parTransId="{A3238100-A6EF-4C90-9DBD-9F6B7A1DFA0F}" sibTransId="{BDE878DE-E28A-41C8-856F-DEE8FF92C5DE}"/>
    <dgm:cxn modelId="{9F309B87-C969-4BF4-B63C-A6B9CCB8FCC8}" type="presOf" srcId="{59BB5287-5B97-4F49-B961-0643A1377027}" destId="{6836AD7E-8364-49BD-BD97-7EC7CD0B18EB}" srcOrd="0" destOrd="1" presId="urn:microsoft.com/office/officeart/2018/5/layout/CenteredIconLabelDescriptionList"/>
    <dgm:cxn modelId="{884BD48E-7667-4EAB-8A2B-D860D2F92A75}" type="presOf" srcId="{AFA63FC0-8B38-4BE1-9FFA-C1C12356354C}" destId="{6513BC43-0657-4E0F-A5D1-5D48A77DD7D4}" srcOrd="0" destOrd="0" presId="urn:microsoft.com/office/officeart/2018/5/layout/CenteredIconLabelDescriptionList"/>
    <dgm:cxn modelId="{2FCB3DAA-EDB9-44A1-B940-53FB18D19159}" type="presOf" srcId="{DA3D816C-A76E-45DE-815D-F6C8D41B06D8}" destId="{2CF9F30B-791D-4883-B1CB-10084F593322}" srcOrd="0" destOrd="0" presId="urn:microsoft.com/office/officeart/2018/5/layout/CenteredIconLabelDescriptionList"/>
    <dgm:cxn modelId="{308B92C7-AA28-48F0-9214-DDE2D3F90D48}" type="presOf" srcId="{AF4C7492-C672-4F15-83EB-35B2AE847F64}" destId="{6836AD7E-8364-49BD-BD97-7EC7CD0B18EB}" srcOrd="0" destOrd="0" presId="urn:microsoft.com/office/officeart/2018/5/layout/CenteredIconLabelDescriptionList"/>
    <dgm:cxn modelId="{F73E89CD-FBA5-4C4F-86EB-81B590116B5D}" type="presOf" srcId="{E7EACDDD-0DD5-44D2-A5F7-49A63DEA8E21}" destId="{7A7FFEE1-DBB0-44D7-90BA-19D388CE8F48}" srcOrd="0" destOrd="0" presId="urn:microsoft.com/office/officeart/2018/5/layout/CenteredIconLabelDescriptionList"/>
    <dgm:cxn modelId="{E1F6D6D6-508A-4923-9694-8D969EC441E3}" srcId="{DA3D816C-A76E-45DE-815D-F6C8D41B06D8}" destId="{4E9027C5-1F14-450F-A2B9-032A6F9E693A}" srcOrd="2" destOrd="0" parTransId="{FDDF469D-384A-4EEE-BCFD-B582124C00EF}" sibTransId="{B77A4278-8B62-45B7-93C6-97026F3E8F57}"/>
    <dgm:cxn modelId="{0F6F34E1-DF95-4242-AFFE-E8149311CC09}" srcId="{DA3D816C-A76E-45DE-815D-F6C8D41B06D8}" destId="{E7EACDDD-0DD5-44D2-A5F7-49A63DEA8E21}" srcOrd="1" destOrd="0" parTransId="{FD21815B-2E60-4AC8-BD16-88842C4EAF24}" sibTransId="{8059D2A1-F68A-47DC-A881-9755A114342E}"/>
    <dgm:cxn modelId="{C2C680E4-F8B0-443C-8D7D-314F164AC830}" type="presOf" srcId="{4E9027C5-1F14-450F-A2B9-032A6F9E693A}" destId="{EBF5E8C6-E0C2-45C6-A5A9-FA99C4D7EACB}" srcOrd="0" destOrd="0" presId="urn:microsoft.com/office/officeart/2018/5/layout/CenteredIconLabelDescriptionList"/>
    <dgm:cxn modelId="{C1124C0D-2E5D-4A00-8618-03B4A6A12C62}" type="presParOf" srcId="{2CF9F30B-791D-4883-B1CB-10084F593322}" destId="{20BCCB32-8C05-40B5-BD91-9EB1A278FE3B}" srcOrd="0" destOrd="0" presId="urn:microsoft.com/office/officeart/2018/5/layout/CenteredIconLabelDescriptionList"/>
    <dgm:cxn modelId="{4214DB73-8C1D-4C3A-A7F4-3E3F120DDB20}" type="presParOf" srcId="{20BCCB32-8C05-40B5-BD91-9EB1A278FE3B}" destId="{EC882B0C-C17B-4BA7-84C3-3D31F61DEDB6}" srcOrd="0" destOrd="0" presId="urn:microsoft.com/office/officeart/2018/5/layout/CenteredIconLabelDescriptionList"/>
    <dgm:cxn modelId="{C2872460-39E6-4462-9265-77CA0180C221}" type="presParOf" srcId="{20BCCB32-8C05-40B5-BD91-9EB1A278FE3B}" destId="{94CB857F-B1CC-49DD-B504-6D93EBCD6435}" srcOrd="1" destOrd="0" presId="urn:microsoft.com/office/officeart/2018/5/layout/CenteredIconLabelDescriptionList"/>
    <dgm:cxn modelId="{874A0806-2965-4861-B5A8-32E220FEDAB6}" type="presParOf" srcId="{20BCCB32-8C05-40B5-BD91-9EB1A278FE3B}" destId="{6513BC43-0657-4E0F-A5D1-5D48A77DD7D4}" srcOrd="2" destOrd="0" presId="urn:microsoft.com/office/officeart/2018/5/layout/CenteredIconLabelDescriptionList"/>
    <dgm:cxn modelId="{75BC8956-8A0C-4642-AE76-C34BEC8C5DEE}" type="presParOf" srcId="{20BCCB32-8C05-40B5-BD91-9EB1A278FE3B}" destId="{FB1569A9-B7FC-4417-824C-FF33CF73F56E}" srcOrd="3" destOrd="0" presId="urn:microsoft.com/office/officeart/2018/5/layout/CenteredIconLabelDescriptionList"/>
    <dgm:cxn modelId="{23D3784D-80C9-4D94-9C3E-C20176A8D875}" type="presParOf" srcId="{20BCCB32-8C05-40B5-BD91-9EB1A278FE3B}" destId="{6836AD7E-8364-49BD-BD97-7EC7CD0B18EB}" srcOrd="4" destOrd="0" presId="urn:microsoft.com/office/officeart/2018/5/layout/CenteredIconLabelDescriptionList"/>
    <dgm:cxn modelId="{A57AD9DF-247C-4925-A1A3-1D6BBA0EF9CC}" type="presParOf" srcId="{2CF9F30B-791D-4883-B1CB-10084F593322}" destId="{E53EB34F-FA00-4374-8AAC-CAC44DC5BE1A}" srcOrd="1" destOrd="0" presId="urn:microsoft.com/office/officeart/2018/5/layout/CenteredIconLabelDescriptionList"/>
    <dgm:cxn modelId="{9B317B11-1108-4FFB-A880-F9C5B85975B2}" type="presParOf" srcId="{2CF9F30B-791D-4883-B1CB-10084F593322}" destId="{71359136-F975-4D56-80D8-9BE62133138B}" srcOrd="2" destOrd="0" presId="urn:microsoft.com/office/officeart/2018/5/layout/CenteredIconLabelDescriptionList"/>
    <dgm:cxn modelId="{8A571615-AB3B-426D-B239-6049D321C2D1}" type="presParOf" srcId="{71359136-F975-4D56-80D8-9BE62133138B}" destId="{79735D05-2184-49D2-8278-1F7614C4023A}" srcOrd="0" destOrd="0" presId="urn:microsoft.com/office/officeart/2018/5/layout/CenteredIconLabelDescriptionList"/>
    <dgm:cxn modelId="{491942D2-8DAD-45AC-AB29-344A99472878}" type="presParOf" srcId="{71359136-F975-4D56-80D8-9BE62133138B}" destId="{5D8ECF9C-5A0B-4F58-BFAD-6ACA7BD6B10C}" srcOrd="1" destOrd="0" presId="urn:microsoft.com/office/officeart/2018/5/layout/CenteredIconLabelDescriptionList"/>
    <dgm:cxn modelId="{DD40C859-D872-41D3-B822-581D61C6249A}" type="presParOf" srcId="{71359136-F975-4D56-80D8-9BE62133138B}" destId="{7A7FFEE1-DBB0-44D7-90BA-19D388CE8F48}" srcOrd="2" destOrd="0" presId="urn:microsoft.com/office/officeart/2018/5/layout/CenteredIconLabelDescriptionList"/>
    <dgm:cxn modelId="{8EE8F18D-AB37-4667-9FB2-46FAB78FDE92}" type="presParOf" srcId="{71359136-F975-4D56-80D8-9BE62133138B}" destId="{89A30C7C-B3E7-46C0-95E0-3EDB3E0624F8}" srcOrd="3" destOrd="0" presId="urn:microsoft.com/office/officeart/2018/5/layout/CenteredIconLabelDescriptionList"/>
    <dgm:cxn modelId="{B081D0A5-99FC-4EC5-8889-3564226FFEDB}" type="presParOf" srcId="{71359136-F975-4D56-80D8-9BE62133138B}" destId="{DF98DCEC-5601-4AF6-AAF4-B1AAF283F618}" srcOrd="4" destOrd="0" presId="urn:microsoft.com/office/officeart/2018/5/layout/CenteredIconLabelDescriptionList"/>
    <dgm:cxn modelId="{73DFC753-B578-40BD-8064-53A5D2569C11}" type="presParOf" srcId="{2CF9F30B-791D-4883-B1CB-10084F593322}" destId="{FF91A54D-5E5F-43E4-B19A-36266FBA0F92}" srcOrd="3" destOrd="0" presId="urn:microsoft.com/office/officeart/2018/5/layout/CenteredIconLabelDescriptionList"/>
    <dgm:cxn modelId="{848C65A8-075F-4D37-9EBF-667215507397}" type="presParOf" srcId="{2CF9F30B-791D-4883-B1CB-10084F593322}" destId="{34FE6FE2-F90C-4D3A-9BDF-475932C4F5C4}" srcOrd="4" destOrd="0" presId="urn:microsoft.com/office/officeart/2018/5/layout/CenteredIconLabelDescriptionList"/>
    <dgm:cxn modelId="{D85D6A14-7D73-4FCB-A5F4-A53E843E2BDA}" type="presParOf" srcId="{34FE6FE2-F90C-4D3A-9BDF-475932C4F5C4}" destId="{B286D356-9A4F-4B2E-B473-6CEB5BBF9041}" srcOrd="0" destOrd="0" presId="urn:microsoft.com/office/officeart/2018/5/layout/CenteredIconLabelDescriptionList"/>
    <dgm:cxn modelId="{D3F06D9D-03B4-4CB0-A6EB-1F77D92B2179}" type="presParOf" srcId="{34FE6FE2-F90C-4D3A-9BDF-475932C4F5C4}" destId="{ACF5B40D-A7B9-4E9D-A03F-6C183E3C034B}" srcOrd="1" destOrd="0" presId="urn:microsoft.com/office/officeart/2018/5/layout/CenteredIconLabelDescriptionList"/>
    <dgm:cxn modelId="{CC15CE7D-C51C-46D3-B088-593729A2AFA7}" type="presParOf" srcId="{34FE6FE2-F90C-4D3A-9BDF-475932C4F5C4}" destId="{EBF5E8C6-E0C2-45C6-A5A9-FA99C4D7EACB}" srcOrd="2" destOrd="0" presId="urn:microsoft.com/office/officeart/2018/5/layout/CenteredIconLabelDescriptionList"/>
    <dgm:cxn modelId="{CBB8A83F-79B5-474B-84BE-9E2F05C41C2E}" type="presParOf" srcId="{34FE6FE2-F90C-4D3A-9BDF-475932C4F5C4}" destId="{BA313980-D58D-4F3A-9C7E-1FDEF911529B}" srcOrd="3" destOrd="0" presId="urn:microsoft.com/office/officeart/2018/5/layout/CenteredIconLabelDescriptionList"/>
    <dgm:cxn modelId="{6FDFAE65-2738-4E72-AAC0-DD9FFE6060B2}" type="presParOf" srcId="{34FE6FE2-F90C-4D3A-9BDF-475932C4F5C4}" destId="{D50400D6-39B1-4D72-A983-4570BBEB60B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DE1C87-1614-4114-B307-8F244D64497C}"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47775AB-E226-4C98-82FC-35C6448E113F}">
      <dgm:prSet/>
      <dgm:spPr/>
      <dgm:t>
        <a:bodyPr/>
        <a:lstStyle/>
        <a:p>
          <a:pPr>
            <a:defRPr b="1"/>
          </a:pPr>
          <a:r>
            <a:rPr lang="en-GB" b="0" i="0"/>
            <a:t>This presentation portrayed state framework for an EIA </a:t>
          </a:r>
          <a:endParaRPr lang="en-US"/>
        </a:p>
      </dgm:t>
    </dgm:pt>
    <dgm:pt modelId="{C9913C90-7181-40E8-9101-A1A14004365B}" type="parTrans" cxnId="{8F28E722-13D7-4591-B51F-8EBB870A9FEC}">
      <dgm:prSet/>
      <dgm:spPr/>
      <dgm:t>
        <a:bodyPr/>
        <a:lstStyle/>
        <a:p>
          <a:endParaRPr lang="en-US"/>
        </a:p>
      </dgm:t>
    </dgm:pt>
    <dgm:pt modelId="{E6A0819B-7942-414F-8B59-9A9893AA397D}" type="sibTrans" cxnId="{8F28E722-13D7-4591-B51F-8EBB870A9FEC}">
      <dgm:prSet/>
      <dgm:spPr/>
      <dgm:t>
        <a:bodyPr/>
        <a:lstStyle/>
        <a:p>
          <a:endParaRPr lang="en-US"/>
        </a:p>
      </dgm:t>
    </dgm:pt>
    <dgm:pt modelId="{D214CAF6-2E6D-4281-9FB7-388E0DB3E2D7}">
      <dgm:prSet/>
      <dgm:spPr/>
      <dgm:t>
        <a:bodyPr/>
        <a:lstStyle/>
        <a:p>
          <a:pPr>
            <a:defRPr b="1"/>
          </a:pPr>
          <a:r>
            <a:rPr lang="en-GB" b="0" i="0"/>
            <a:t>Characteristics and features fitting for some healthcare organizations that are decentralized, self-ruling cultures and association structures. </a:t>
          </a:r>
          <a:endParaRPr lang="en-US"/>
        </a:p>
      </dgm:t>
    </dgm:pt>
    <dgm:pt modelId="{0648DFF8-FE32-46D7-9DFA-969FD9473BD3}" type="parTrans" cxnId="{8C8B0272-B8FD-4292-B0E6-9DA17E86EA09}">
      <dgm:prSet/>
      <dgm:spPr/>
      <dgm:t>
        <a:bodyPr/>
        <a:lstStyle/>
        <a:p>
          <a:endParaRPr lang="en-US"/>
        </a:p>
      </dgm:t>
    </dgm:pt>
    <dgm:pt modelId="{9BCCB0B5-1A75-4E67-8CE4-17BDB52E2331}" type="sibTrans" cxnId="{8C8B0272-B8FD-4292-B0E6-9DA17E86EA09}">
      <dgm:prSet/>
      <dgm:spPr/>
      <dgm:t>
        <a:bodyPr/>
        <a:lstStyle/>
        <a:p>
          <a:endParaRPr lang="en-US"/>
        </a:p>
      </dgm:t>
    </dgm:pt>
    <dgm:pt modelId="{D89CAE34-B2F4-493D-AD33-6D65EA2DC546}">
      <dgm:prSet/>
      <dgm:spPr/>
      <dgm:t>
        <a:bodyPr/>
        <a:lstStyle/>
        <a:p>
          <a:pPr>
            <a:defRPr b="1"/>
          </a:pPr>
          <a:r>
            <a:rPr lang="en-GB" b="0" i="0"/>
            <a:t>The key components include: </a:t>
          </a:r>
          <a:endParaRPr lang="en-US"/>
        </a:p>
      </dgm:t>
    </dgm:pt>
    <dgm:pt modelId="{8259B116-0556-439F-85E2-76226B199DCE}" type="parTrans" cxnId="{9BD6E6FB-615E-4A2B-A77B-640FB6F4B0DA}">
      <dgm:prSet/>
      <dgm:spPr/>
      <dgm:t>
        <a:bodyPr/>
        <a:lstStyle/>
        <a:p>
          <a:endParaRPr lang="en-US"/>
        </a:p>
      </dgm:t>
    </dgm:pt>
    <dgm:pt modelId="{54235332-FA1D-4E6A-AC08-7FEB0B777229}" type="sibTrans" cxnId="{9BD6E6FB-615E-4A2B-A77B-640FB6F4B0DA}">
      <dgm:prSet/>
      <dgm:spPr/>
      <dgm:t>
        <a:bodyPr/>
        <a:lstStyle/>
        <a:p>
          <a:endParaRPr lang="en-US"/>
        </a:p>
      </dgm:t>
    </dgm:pt>
    <dgm:pt modelId="{483090EA-42A5-4A31-8366-CDE81FDBB836}">
      <dgm:prSet/>
      <dgm:spPr/>
      <dgm:t>
        <a:bodyPr/>
        <a:lstStyle/>
        <a:p>
          <a:r>
            <a:rPr lang="en-GB" b="0" i="0"/>
            <a:t>catching the specifications in succinct, straightforward way,</a:t>
          </a:r>
          <a:endParaRPr lang="en-US"/>
        </a:p>
      </dgm:t>
    </dgm:pt>
    <dgm:pt modelId="{D8132F77-8530-4FA3-98F4-0793364D787B}" type="parTrans" cxnId="{DF51DF16-F31C-48D9-93B6-41BED24F8A5B}">
      <dgm:prSet/>
      <dgm:spPr/>
      <dgm:t>
        <a:bodyPr/>
        <a:lstStyle/>
        <a:p>
          <a:endParaRPr lang="en-US"/>
        </a:p>
      </dgm:t>
    </dgm:pt>
    <dgm:pt modelId="{02E99349-307F-4A9B-978B-67FBAA738CA3}" type="sibTrans" cxnId="{DF51DF16-F31C-48D9-93B6-41BED24F8A5B}">
      <dgm:prSet/>
      <dgm:spPr/>
      <dgm:t>
        <a:bodyPr/>
        <a:lstStyle/>
        <a:p>
          <a:endParaRPr lang="en-US"/>
        </a:p>
      </dgm:t>
    </dgm:pt>
    <dgm:pt modelId="{A908DF1C-4007-4512-9B3F-CBD5D39FE281}">
      <dgm:prSet/>
      <dgm:spPr/>
      <dgm:t>
        <a:bodyPr/>
        <a:lstStyle/>
        <a:p>
          <a:r>
            <a:rPr lang="en-GB" b="0" i="0"/>
            <a:t>and communicate vision </a:t>
          </a:r>
          <a:endParaRPr lang="en-US"/>
        </a:p>
      </dgm:t>
    </dgm:pt>
    <dgm:pt modelId="{A6C33801-D6D8-46C4-A398-68478DE4CFBB}" type="parTrans" cxnId="{F8AD88DB-205B-4141-A44F-FC956FBFB785}">
      <dgm:prSet/>
      <dgm:spPr/>
      <dgm:t>
        <a:bodyPr/>
        <a:lstStyle/>
        <a:p>
          <a:endParaRPr lang="en-US"/>
        </a:p>
      </dgm:t>
    </dgm:pt>
    <dgm:pt modelId="{E176BCAC-520D-46D3-9650-F95FE6495DBB}" type="sibTrans" cxnId="{F8AD88DB-205B-4141-A44F-FC956FBFB785}">
      <dgm:prSet/>
      <dgm:spPr/>
      <dgm:t>
        <a:bodyPr/>
        <a:lstStyle/>
        <a:p>
          <a:endParaRPr lang="en-US"/>
        </a:p>
      </dgm:t>
    </dgm:pt>
    <dgm:pt modelId="{6D523FB9-2007-40B4-B732-BE2B3CDB6CCA}">
      <dgm:prSet/>
      <dgm:spPr/>
      <dgm:t>
        <a:bodyPr/>
        <a:lstStyle/>
        <a:p>
          <a:r>
            <a:rPr lang="en-GB" b="0" i="0"/>
            <a:t>guideline articulations</a:t>
          </a:r>
          <a:endParaRPr lang="en-US"/>
        </a:p>
      </dgm:t>
    </dgm:pt>
    <dgm:pt modelId="{42E04E65-8E75-429E-82B6-31588094E0FB}" type="parTrans" cxnId="{94BFE6B1-6D88-47B5-AB41-7BEBDEAB79DC}">
      <dgm:prSet/>
      <dgm:spPr/>
      <dgm:t>
        <a:bodyPr/>
        <a:lstStyle/>
        <a:p>
          <a:endParaRPr lang="en-US"/>
        </a:p>
      </dgm:t>
    </dgm:pt>
    <dgm:pt modelId="{D560B673-5EBC-4604-B2CF-7E46342AB5F1}" type="sibTrans" cxnId="{94BFE6B1-6D88-47B5-AB41-7BEBDEAB79DC}">
      <dgm:prSet/>
      <dgm:spPr/>
      <dgm:t>
        <a:bodyPr/>
        <a:lstStyle/>
        <a:p>
          <a:endParaRPr lang="en-US"/>
        </a:p>
      </dgm:t>
    </dgm:pt>
    <dgm:pt modelId="{0F919C37-F011-40A0-B3CB-65EA8C0C4372}">
      <dgm:prSet/>
      <dgm:spPr/>
      <dgm:t>
        <a:bodyPr/>
        <a:lstStyle/>
        <a:p>
          <a:r>
            <a:rPr lang="en-GB" b="0" i="0"/>
            <a:t>recognizing key EIA RA components and their interrelationships and in a notable outline, and indicating a far-reaching association structure </a:t>
          </a:r>
          <a:endParaRPr lang="en-US"/>
        </a:p>
      </dgm:t>
    </dgm:pt>
    <dgm:pt modelId="{BF869E17-3832-48C2-929D-A437FE552255}" type="parTrans" cxnId="{2166E87D-6664-4797-A47E-F76198028622}">
      <dgm:prSet/>
      <dgm:spPr/>
      <dgm:t>
        <a:bodyPr/>
        <a:lstStyle/>
        <a:p>
          <a:endParaRPr lang="en-US"/>
        </a:p>
      </dgm:t>
    </dgm:pt>
    <dgm:pt modelId="{FA8640C7-4683-43DA-BCD3-7A9BDA707724}" type="sibTrans" cxnId="{2166E87D-6664-4797-A47E-F76198028622}">
      <dgm:prSet/>
      <dgm:spPr/>
      <dgm:t>
        <a:bodyPr/>
        <a:lstStyle/>
        <a:p>
          <a:endParaRPr lang="en-US"/>
        </a:p>
      </dgm:t>
    </dgm:pt>
    <dgm:pt modelId="{5A3A44FC-FF13-4FFD-9511-F3D04E6DF45A}">
      <dgm:prSet/>
      <dgm:spPr/>
      <dgm:t>
        <a:bodyPr/>
        <a:lstStyle/>
        <a:p>
          <a:r>
            <a:rPr lang="en-GB" b="0" i="0"/>
            <a:t>procedures for the EIA RA's advancement, usage, bolster and continuous development.</a:t>
          </a:r>
          <a:endParaRPr lang="en-US"/>
        </a:p>
      </dgm:t>
    </dgm:pt>
    <dgm:pt modelId="{7274914C-554F-4765-ADCB-6A880D2BE258}" type="parTrans" cxnId="{49D32EDE-A253-43F4-A567-E59072FC6709}">
      <dgm:prSet/>
      <dgm:spPr/>
      <dgm:t>
        <a:bodyPr/>
        <a:lstStyle/>
        <a:p>
          <a:endParaRPr lang="en-US"/>
        </a:p>
      </dgm:t>
    </dgm:pt>
    <dgm:pt modelId="{7E28528A-1584-4D78-A0DB-33636193659F}" type="sibTrans" cxnId="{49D32EDE-A253-43F4-A567-E59072FC6709}">
      <dgm:prSet/>
      <dgm:spPr/>
      <dgm:t>
        <a:bodyPr/>
        <a:lstStyle/>
        <a:p>
          <a:endParaRPr lang="en-US"/>
        </a:p>
      </dgm:t>
    </dgm:pt>
    <dgm:pt modelId="{2AFC72A1-C0BB-4E60-A30A-6B697782958F}" type="pres">
      <dgm:prSet presAssocID="{0DDE1C87-1614-4114-B307-8F244D64497C}" presName="root" presStyleCnt="0">
        <dgm:presLayoutVars>
          <dgm:dir/>
          <dgm:resizeHandles val="exact"/>
        </dgm:presLayoutVars>
      </dgm:prSet>
      <dgm:spPr/>
    </dgm:pt>
    <dgm:pt modelId="{B48CE973-7173-4FCB-A27F-7760421482D7}" type="pres">
      <dgm:prSet presAssocID="{447775AB-E226-4C98-82FC-35C6448E113F}" presName="compNode" presStyleCnt="0"/>
      <dgm:spPr/>
    </dgm:pt>
    <dgm:pt modelId="{CE827289-0240-483B-832C-48D7E03E3332}" type="pres">
      <dgm:prSet presAssocID="{447775AB-E226-4C98-82FC-35C6448E11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Org Chart"/>
        </a:ext>
      </dgm:extLst>
    </dgm:pt>
    <dgm:pt modelId="{271725C9-C979-454F-8FDF-672FC667304B}" type="pres">
      <dgm:prSet presAssocID="{447775AB-E226-4C98-82FC-35C6448E113F}" presName="iconSpace" presStyleCnt="0"/>
      <dgm:spPr/>
    </dgm:pt>
    <dgm:pt modelId="{76C58013-D803-4EAC-B831-BE1AC5C0590B}" type="pres">
      <dgm:prSet presAssocID="{447775AB-E226-4C98-82FC-35C6448E113F}" presName="parTx" presStyleLbl="revTx" presStyleIdx="0" presStyleCnt="6">
        <dgm:presLayoutVars>
          <dgm:chMax val="0"/>
          <dgm:chPref val="0"/>
        </dgm:presLayoutVars>
      </dgm:prSet>
      <dgm:spPr/>
    </dgm:pt>
    <dgm:pt modelId="{E6C7E192-DC8F-4E56-BA04-AA54F3911DF9}" type="pres">
      <dgm:prSet presAssocID="{447775AB-E226-4C98-82FC-35C6448E113F}" presName="txSpace" presStyleCnt="0"/>
      <dgm:spPr/>
    </dgm:pt>
    <dgm:pt modelId="{B9D64896-4362-4707-9220-06FC9BA2E0DC}" type="pres">
      <dgm:prSet presAssocID="{447775AB-E226-4C98-82FC-35C6448E113F}" presName="desTx" presStyleLbl="revTx" presStyleIdx="1" presStyleCnt="6">
        <dgm:presLayoutVars/>
      </dgm:prSet>
      <dgm:spPr/>
    </dgm:pt>
    <dgm:pt modelId="{7BEE5AF8-29AE-411C-8654-83CE32EBD45B}" type="pres">
      <dgm:prSet presAssocID="{E6A0819B-7942-414F-8B59-9A9893AA397D}" presName="sibTrans" presStyleCnt="0"/>
      <dgm:spPr/>
    </dgm:pt>
    <dgm:pt modelId="{1586ECCA-C54F-497A-8388-235DBFA08FE8}" type="pres">
      <dgm:prSet presAssocID="{D214CAF6-2E6D-4281-9FB7-388E0DB3E2D7}" presName="compNode" presStyleCnt="0"/>
      <dgm:spPr/>
    </dgm:pt>
    <dgm:pt modelId="{EAC98C69-3B51-4C22-945F-FDAB24901CF3}" type="pres">
      <dgm:prSet presAssocID="{D214CAF6-2E6D-4281-9FB7-388E0DB3E2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67CFFDC-4890-486A-A1EA-62C1A1EEF216}" type="pres">
      <dgm:prSet presAssocID="{D214CAF6-2E6D-4281-9FB7-388E0DB3E2D7}" presName="iconSpace" presStyleCnt="0"/>
      <dgm:spPr/>
    </dgm:pt>
    <dgm:pt modelId="{6CA4EDC7-A1F5-4275-9604-654A73053053}" type="pres">
      <dgm:prSet presAssocID="{D214CAF6-2E6D-4281-9FB7-388E0DB3E2D7}" presName="parTx" presStyleLbl="revTx" presStyleIdx="2" presStyleCnt="6">
        <dgm:presLayoutVars>
          <dgm:chMax val="0"/>
          <dgm:chPref val="0"/>
        </dgm:presLayoutVars>
      </dgm:prSet>
      <dgm:spPr/>
    </dgm:pt>
    <dgm:pt modelId="{F41DA753-A193-44AA-8D53-629B43851912}" type="pres">
      <dgm:prSet presAssocID="{D214CAF6-2E6D-4281-9FB7-388E0DB3E2D7}" presName="txSpace" presStyleCnt="0"/>
      <dgm:spPr/>
    </dgm:pt>
    <dgm:pt modelId="{0B0898C7-DEC1-41CD-BCC9-78D63C08EE29}" type="pres">
      <dgm:prSet presAssocID="{D214CAF6-2E6D-4281-9FB7-388E0DB3E2D7}" presName="desTx" presStyleLbl="revTx" presStyleIdx="3" presStyleCnt="6">
        <dgm:presLayoutVars/>
      </dgm:prSet>
      <dgm:spPr/>
    </dgm:pt>
    <dgm:pt modelId="{80D38969-FF46-4AC9-80ED-1BA7412A4005}" type="pres">
      <dgm:prSet presAssocID="{9BCCB0B5-1A75-4E67-8CE4-17BDB52E2331}" presName="sibTrans" presStyleCnt="0"/>
      <dgm:spPr/>
    </dgm:pt>
    <dgm:pt modelId="{6EF16E37-55FF-4C9D-BB20-5833330E8612}" type="pres">
      <dgm:prSet presAssocID="{D89CAE34-B2F4-493D-AD33-6D65EA2DC546}" presName="compNode" presStyleCnt="0"/>
      <dgm:spPr/>
    </dgm:pt>
    <dgm:pt modelId="{1CF8FB8B-2319-4BBA-A99A-1726F9B7D7AF}" type="pres">
      <dgm:prSet presAssocID="{D89CAE34-B2F4-493D-AD33-6D65EA2DC5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B5B3E6AE-DBD0-4560-90E1-399DEE06455F}" type="pres">
      <dgm:prSet presAssocID="{D89CAE34-B2F4-493D-AD33-6D65EA2DC546}" presName="iconSpace" presStyleCnt="0"/>
      <dgm:spPr/>
    </dgm:pt>
    <dgm:pt modelId="{F3EE1A61-2F4B-4DE2-ACAF-9ABE8624A115}" type="pres">
      <dgm:prSet presAssocID="{D89CAE34-B2F4-493D-AD33-6D65EA2DC546}" presName="parTx" presStyleLbl="revTx" presStyleIdx="4" presStyleCnt="6">
        <dgm:presLayoutVars>
          <dgm:chMax val="0"/>
          <dgm:chPref val="0"/>
        </dgm:presLayoutVars>
      </dgm:prSet>
      <dgm:spPr/>
    </dgm:pt>
    <dgm:pt modelId="{9CA4D908-6F24-4E37-B07B-DC2D92C43626}" type="pres">
      <dgm:prSet presAssocID="{D89CAE34-B2F4-493D-AD33-6D65EA2DC546}" presName="txSpace" presStyleCnt="0"/>
      <dgm:spPr/>
    </dgm:pt>
    <dgm:pt modelId="{1D0F8283-751E-4982-8D44-86F326D0A7BB}" type="pres">
      <dgm:prSet presAssocID="{D89CAE34-B2F4-493D-AD33-6D65EA2DC546}" presName="desTx" presStyleLbl="revTx" presStyleIdx="5" presStyleCnt="6">
        <dgm:presLayoutVars/>
      </dgm:prSet>
      <dgm:spPr/>
    </dgm:pt>
  </dgm:ptLst>
  <dgm:cxnLst>
    <dgm:cxn modelId="{C9610B15-DBB3-4470-9AE8-0897D06736CF}" type="presOf" srcId="{0DDE1C87-1614-4114-B307-8F244D64497C}" destId="{2AFC72A1-C0BB-4E60-A30A-6B697782958F}" srcOrd="0" destOrd="0" presId="urn:microsoft.com/office/officeart/2018/5/layout/CenteredIconLabelDescriptionList"/>
    <dgm:cxn modelId="{DF51DF16-F31C-48D9-93B6-41BED24F8A5B}" srcId="{D89CAE34-B2F4-493D-AD33-6D65EA2DC546}" destId="{483090EA-42A5-4A31-8366-CDE81FDBB836}" srcOrd="0" destOrd="0" parTransId="{D8132F77-8530-4FA3-98F4-0793364D787B}" sibTransId="{02E99349-307F-4A9B-978B-67FBAA738CA3}"/>
    <dgm:cxn modelId="{8F28E722-13D7-4591-B51F-8EBB870A9FEC}" srcId="{0DDE1C87-1614-4114-B307-8F244D64497C}" destId="{447775AB-E226-4C98-82FC-35C6448E113F}" srcOrd="0" destOrd="0" parTransId="{C9913C90-7181-40E8-9101-A1A14004365B}" sibTransId="{E6A0819B-7942-414F-8B59-9A9893AA397D}"/>
    <dgm:cxn modelId="{6D5D845B-76B0-4BDB-8FF7-0800C29EC18B}" type="presOf" srcId="{D89CAE34-B2F4-493D-AD33-6D65EA2DC546}" destId="{F3EE1A61-2F4B-4DE2-ACAF-9ABE8624A115}" srcOrd="0" destOrd="0" presId="urn:microsoft.com/office/officeart/2018/5/layout/CenteredIconLabelDescriptionList"/>
    <dgm:cxn modelId="{50CB715D-DBE2-4A43-B522-11C8572509BC}" type="presOf" srcId="{5A3A44FC-FF13-4FFD-9511-F3D04E6DF45A}" destId="{1D0F8283-751E-4982-8D44-86F326D0A7BB}" srcOrd="0" destOrd="4" presId="urn:microsoft.com/office/officeart/2018/5/layout/CenteredIconLabelDescriptionList"/>
    <dgm:cxn modelId="{BF9E1367-D6C4-4E44-8714-848970FF5751}" type="presOf" srcId="{6D523FB9-2007-40B4-B732-BE2B3CDB6CCA}" destId="{1D0F8283-751E-4982-8D44-86F326D0A7BB}" srcOrd="0" destOrd="2" presId="urn:microsoft.com/office/officeart/2018/5/layout/CenteredIconLabelDescriptionList"/>
    <dgm:cxn modelId="{8C8B0272-B8FD-4292-B0E6-9DA17E86EA09}" srcId="{0DDE1C87-1614-4114-B307-8F244D64497C}" destId="{D214CAF6-2E6D-4281-9FB7-388E0DB3E2D7}" srcOrd="1" destOrd="0" parTransId="{0648DFF8-FE32-46D7-9DFA-969FD9473BD3}" sibTransId="{9BCCB0B5-1A75-4E67-8CE4-17BDB52E2331}"/>
    <dgm:cxn modelId="{2E065F7B-DB97-4C41-8483-AC6D6F87059A}" type="presOf" srcId="{0F919C37-F011-40A0-B3CB-65EA8C0C4372}" destId="{1D0F8283-751E-4982-8D44-86F326D0A7BB}" srcOrd="0" destOrd="3" presId="urn:microsoft.com/office/officeart/2018/5/layout/CenteredIconLabelDescriptionList"/>
    <dgm:cxn modelId="{2166E87D-6664-4797-A47E-F76198028622}" srcId="{D89CAE34-B2F4-493D-AD33-6D65EA2DC546}" destId="{0F919C37-F011-40A0-B3CB-65EA8C0C4372}" srcOrd="3" destOrd="0" parTransId="{BF869E17-3832-48C2-929D-A437FE552255}" sibTransId="{FA8640C7-4683-43DA-BCD3-7A9BDA707724}"/>
    <dgm:cxn modelId="{7656799B-C455-4518-BD52-CE8B1A415E7D}" type="presOf" srcId="{A908DF1C-4007-4512-9B3F-CBD5D39FE281}" destId="{1D0F8283-751E-4982-8D44-86F326D0A7BB}" srcOrd="0" destOrd="1" presId="urn:microsoft.com/office/officeart/2018/5/layout/CenteredIconLabelDescriptionList"/>
    <dgm:cxn modelId="{507E43A2-1C42-46F5-B95C-E844935CE3DE}" type="presOf" srcId="{447775AB-E226-4C98-82FC-35C6448E113F}" destId="{76C58013-D803-4EAC-B831-BE1AC5C0590B}" srcOrd="0" destOrd="0" presId="urn:microsoft.com/office/officeart/2018/5/layout/CenteredIconLabelDescriptionList"/>
    <dgm:cxn modelId="{5CFA2DAF-CC30-49E6-9ECC-74A3C1E3D2F1}" type="presOf" srcId="{483090EA-42A5-4A31-8366-CDE81FDBB836}" destId="{1D0F8283-751E-4982-8D44-86F326D0A7BB}" srcOrd="0" destOrd="0" presId="urn:microsoft.com/office/officeart/2018/5/layout/CenteredIconLabelDescriptionList"/>
    <dgm:cxn modelId="{94BFE6B1-6D88-47B5-AB41-7BEBDEAB79DC}" srcId="{D89CAE34-B2F4-493D-AD33-6D65EA2DC546}" destId="{6D523FB9-2007-40B4-B732-BE2B3CDB6CCA}" srcOrd="2" destOrd="0" parTransId="{42E04E65-8E75-429E-82B6-31588094E0FB}" sibTransId="{D560B673-5EBC-4604-B2CF-7E46342AB5F1}"/>
    <dgm:cxn modelId="{F8AD88DB-205B-4141-A44F-FC956FBFB785}" srcId="{D89CAE34-B2F4-493D-AD33-6D65EA2DC546}" destId="{A908DF1C-4007-4512-9B3F-CBD5D39FE281}" srcOrd="1" destOrd="0" parTransId="{A6C33801-D6D8-46C4-A398-68478DE4CFBB}" sibTransId="{E176BCAC-520D-46D3-9650-F95FE6495DBB}"/>
    <dgm:cxn modelId="{49D32EDE-A253-43F4-A567-E59072FC6709}" srcId="{D89CAE34-B2F4-493D-AD33-6D65EA2DC546}" destId="{5A3A44FC-FF13-4FFD-9511-F3D04E6DF45A}" srcOrd="4" destOrd="0" parTransId="{7274914C-554F-4765-ADCB-6A880D2BE258}" sibTransId="{7E28528A-1584-4D78-A0DB-33636193659F}"/>
    <dgm:cxn modelId="{B09E99E2-D506-4D21-8713-A312B79ED77D}" type="presOf" srcId="{D214CAF6-2E6D-4281-9FB7-388E0DB3E2D7}" destId="{6CA4EDC7-A1F5-4275-9604-654A73053053}" srcOrd="0" destOrd="0" presId="urn:microsoft.com/office/officeart/2018/5/layout/CenteredIconLabelDescriptionList"/>
    <dgm:cxn modelId="{9BD6E6FB-615E-4A2B-A77B-640FB6F4B0DA}" srcId="{0DDE1C87-1614-4114-B307-8F244D64497C}" destId="{D89CAE34-B2F4-493D-AD33-6D65EA2DC546}" srcOrd="2" destOrd="0" parTransId="{8259B116-0556-439F-85E2-76226B199DCE}" sibTransId="{54235332-FA1D-4E6A-AC08-7FEB0B777229}"/>
    <dgm:cxn modelId="{00B827BE-4CBB-407C-B65C-0958C50F3D83}" type="presParOf" srcId="{2AFC72A1-C0BB-4E60-A30A-6B697782958F}" destId="{B48CE973-7173-4FCB-A27F-7760421482D7}" srcOrd="0" destOrd="0" presId="urn:microsoft.com/office/officeart/2018/5/layout/CenteredIconLabelDescriptionList"/>
    <dgm:cxn modelId="{500346A5-A24A-4434-AE0A-80705E9B9142}" type="presParOf" srcId="{B48CE973-7173-4FCB-A27F-7760421482D7}" destId="{CE827289-0240-483B-832C-48D7E03E3332}" srcOrd="0" destOrd="0" presId="urn:microsoft.com/office/officeart/2018/5/layout/CenteredIconLabelDescriptionList"/>
    <dgm:cxn modelId="{57BAEA7D-F089-4482-A1A2-9F8D457C70F6}" type="presParOf" srcId="{B48CE973-7173-4FCB-A27F-7760421482D7}" destId="{271725C9-C979-454F-8FDF-672FC667304B}" srcOrd="1" destOrd="0" presId="urn:microsoft.com/office/officeart/2018/5/layout/CenteredIconLabelDescriptionList"/>
    <dgm:cxn modelId="{54A44D80-2DA2-4C6A-A626-E5538E77F38A}" type="presParOf" srcId="{B48CE973-7173-4FCB-A27F-7760421482D7}" destId="{76C58013-D803-4EAC-B831-BE1AC5C0590B}" srcOrd="2" destOrd="0" presId="urn:microsoft.com/office/officeart/2018/5/layout/CenteredIconLabelDescriptionList"/>
    <dgm:cxn modelId="{B6DDB110-1459-4DFB-BFA9-3F757B779E6C}" type="presParOf" srcId="{B48CE973-7173-4FCB-A27F-7760421482D7}" destId="{E6C7E192-DC8F-4E56-BA04-AA54F3911DF9}" srcOrd="3" destOrd="0" presId="urn:microsoft.com/office/officeart/2018/5/layout/CenteredIconLabelDescriptionList"/>
    <dgm:cxn modelId="{FAC71AC9-90C2-4771-B5F8-D26E47000901}" type="presParOf" srcId="{B48CE973-7173-4FCB-A27F-7760421482D7}" destId="{B9D64896-4362-4707-9220-06FC9BA2E0DC}" srcOrd="4" destOrd="0" presId="urn:microsoft.com/office/officeart/2018/5/layout/CenteredIconLabelDescriptionList"/>
    <dgm:cxn modelId="{89C5904A-8429-46BA-AA51-54A79732A656}" type="presParOf" srcId="{2AFC72A1-C0BB-4E60-A30A-6B697782958F}" destId="{7BEE5AF8-29AE-411C-8654-83CE32EBD45B}" srcOrd="1" destOrd="0" presId="urn:microsoft.com/office/officeart/2018/5/layout/CenteredIconLabelDescriptionList"/>
    <dgm:cxn modelId="{1FAA01AA-6407-4907-AC9C-62B7FB415BC7}" type="presParOf" srcId="{2AFC72A1-C0BB-4E60-A30A-6B697782958F}" destId="{1586ECCA-C54F-497A-8388-235DBFA08FE8}" srcOrd="2" destOrd="0" presId="urn:microsoft.com/office/officeart/2018/5/layout/CenteredIconLabelDescriptionList"/>
    <dgm:cxn modelId="{537F1298-49FB-4567-BD7E-A37B58C79E6A}" type="presParOf" srcId="{1586ECCA-C54F-497A-8388-235DBFA08FE8}" destId="{EAC98C69-3B51-4C22-945F-FDAB24901CF3}" srcOrd="0" destOrd="0" presId="urn:microsoft.com/office/officeart/2018/5/layout/CenteredIconLabelDescriptionList"/>
    <dgm:cxn modelId="{7F40E28A-0C49-4952-B970-90F86BCA5282}" type="presParOf" srcId="{1586ECCA-C54F-497A-8388-235DBFA08FE8}" destId="{A67CFFDC-4890-486A-A1EA-62C1A1EEF216}" srcOrd="1" destOrd="0" presId="urn:microsoft.com/office/officeart/2018/5/layout/CenteredIconLabelDescriptionList"/>
    <dgm:cxn modelId="{25369D0A-EEC3-4862-B392-B6D89EAA3C32}" type="presParOf" srcId="{1586ECCA-C54F-497A-8388-235DBFA08FE8}" destId="{6CA4EDC7-A1F5-4275-9604-654A73053053}" srcOrd="2" destOrd="0" presId="urn:microsoft.com/office/officeart/2018/5/layout/CenteredIconLabelDescriptionList"/>
    <dgm:cxn modelId="{5D413ACB-000F-4736-A89D-9DD2DEFD0615}" type="presParOf" srcId="{1586ECCA-C54F-497A-8388-235DBFA08FE8}" destId="{F41DA753-A193-44AA-8D53-629B43851912}" srcOrd="3" destOrd="0" presId="urn:microsoft.com/office/officeart/2018/5/layout/CenteredIconLabelDescriptionList"/>
    <dgm:cxn modelId="{718FAC69-732B-41D6-887C-17116603C5ED}" type="presParOf" srcId="{1586ECCA-C54F-497A-8388-235DBFA08FE8}" destId="{0B0898C7-DEC1-41CD-BCC9-78D63C08EE29}" srcOrd="4" destOrd="0" presId="urn:microsoft.com/office/officeart/2018/5/layout/CenteredIconLabelDescriptionList"/>
    <dgm:cxn modelId="{C5608073-59F5-4CB4-AD9E-BF84FB738650}" type="presParOf" srcId="{2AFC72A1-C0BB-4E60-A30A-6B697782958F}" destId="{80D38969-FF46-4AC9-80ED-1BA7412A4005}" srcOrd="3" destOrd="0" presId="urn:microsoft.com/office/officeart/2018/5/layout/CenteredIconLabelDescriptionList"/>
    <dgm:cxn modelId="{518647CB-E8AB-4D09-B9B5-A88AC69D521A}" type="presParOf" srcId="{2AFC72A1-C0BB-4E60-A30A-6B697782958F}" destId="{6EF16E37-55FF-4C9D-BB20-5833330E8612}" srcOrd="4" destOrd="0" presId="urn:microsoft.com/office/officeart/2018/5/layout/CenteredIconLabelDescriptionList"/>
    <dgm:cxn modelId="{E51BC4C4-A039-44AF-B178-9F49304E142A}" type="presParOf" srcId="{6EF16E37-55FF-4C9D-BB20-5833330E8612}" destId="{1CF8FB8B-2319-4BBA-A99A-1726F9B7D7AF}" srcOrd="0" destOrd="0" presId="urn:microsoft.com/office/officeart/2018/5/layout/CenteredIconLabelDescriptionList"/>
    <dgm:cxn modelId="{1A2AC164-B6E7-4111-B14E-D9CCA948B1CD}" type="presParOf" srcId="{6EF16E37-55FF-4C9D-BB20-5833330E8612}" destId="{B5B3E6AE-DBD0-4560-90E1-399DEE06455F}" srcOrd="1" destOrd="0" presId="urn:microsoft.com/office/officeart/2018/5/layout/CenteredIconLabelDescriptionList"/>
    <dgm:cxn modelId="{8A71F1B3-65A8-4D14-B731-A8FF676246D8}" type="presParOf" srcId="{6EF16E37-55FF-4C9D-BB20-5833330E8612}" destId="{F3EE1A61-2F4B-4DE2-ACAF-9ABE8624A115}" srcOrd="2" destOrd="0" presId="urn:microsoft.com/office/officeart/2018/5/layout/CenteredIconLabelDescriptionList"/>
    <dgm:cxn modelId="{DCE14D80-A807-4D6A-95E5-EECDE2419D3C}" type="presParOf" srcId="{6EF16E37-55FF-4C9D-BB20-5833330E8612}" destId="{9CA4D908-6F24-4E37-B07B-DC2D92C43626}" srcOrd="3" destOrd="0" presId="urn:microsoft.com/office/officeart/2018/5/layout/CenteredIconLabelDescriptionList"/>
    <dgm:cxn modelId="{B918E45E-0D19-4FC6-9AD3-0A6A3682C05E}" type="presParOf" srcId="{6EF16E37-55FF-4C9D-BB20-5833330E8612}" destId="{1D0F8283-751E-4982-8D44-86F326D0A7B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C0E54-2305-44D4-B101-C540E8E1E330}">
      <dsp:nvSpPr>
        <dsp:cNvPr id="0" name=""/>
        <dsp:cNvSpPr/>
      </dsp:nvSpPr>
      <dsp:spPr>
        <a:xfrm>
          <a:off x="6552" y="378660"/>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9381A3-742F-4D72-AA06-5286D1A82513}">
      <dsp:nvSpPr>
        <dsp:cNvPr id="0" name=""/>
        <dsp:cNvSpPr/>
      </dsp:nvSpPr>
      <dsp:spPr>
        <a:xfrm>
          <a:off x="6552" y="1629432"/>
          <a:ext cx="3248437" cy="59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b="0" i="0" kern="1200"/>
            <a:t>Medical Practice requires precise, accurate and updated document management procedures </a:t>
          </a:r>
          <a:endParaRPr lang="en-US" sz="1400" kern="1200"/>
        </a:p>
      </dsp:txBody>
      <dsp:txXfrm>
        <a:off x="6552" y="1629432"/>
        <a:ext cx="3248437" cy="593854"/>
      </dsp:txXfrm>
    </dsp:sp>
    <dsp:sp modelId="{B108F857-A315-411B-89FE-EC1A624FBDB3}">
      <dsp:nvSpPr>
        <dsp:cNvPr id="0" name=""/>
        <dsp:cNvSpPr/>
      </dsp:nvSpPr>
      <dsp:spPr>
        <a:xfrm>
          <a:off x="6552" y="2276226"/>
          <a:ext cx="3248437" cy="749390"/>
        </a:xfrm>
        <a:prstGeom prst="rect">
          <a:avLst/>
        </a:prstGeom>
        <a:noFill/>
        <a:ln>
          <a:noFill/>
        </a:ln>
        <a:effectLst/>
      </dsp:spPr>
      <dsp:style>
        <a:lnRef idx="0">
          <a:scrgbClr r="0" g="0" b="0"/>
        </a:lnRef>
        <a:fillRef idx="0">
          <a:scrgbClr r="0" g="0" b="0"/>
        </a:fillRef>
        <a:effectRef idx="0">
          <a:scrgbClr r="0" g="0" b="0"/>
        </a:effectRef>
        <a:fontRef idx="minor"/>
      </dsp:style>
    </dsp:sp>
    <dsp:sp modelId="{A5DC809D-EEA8-4524-8F6F-97CF832877B2}">
      <dsp:nvSpPr>
        <dsp:cNvPr id="0" name=""/>
        <dsp:cNvSpPr/>
      </dsp:nvSpPr>
      <dsp:spPr>
        <a:xfrm>
          <a:off x="3823466" y="378660"/>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2B2514-767A-43E7-98C3-3D268205E223}">
      <dsp:nvSpPr>
        <dsp:cNvPr id="0" name=""/>
        <dsp:cNvSpPr/>
      </dsp:nvSpPr>
      <dsp:spPr>
        <a:xfrm>
          <a:off x="3823466" y="1629432"/>
          <a:ext cx="3248437" cy="59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b="0" i="0" kern="1200"/>
            <a:t>There is always a chance of: </a:t>
          </a:r>
          <a:endParaRPr lang="en-US" sz="1400" kern="1200"/>
        </a:p>
      </dsp:txBody>
      <dsp:txXfrm>
        <a:off x="3823466" y="1629432"/>
        <a:ext cx="3248437" cy="593854"/>
      </dsp:txXfrm>
    </dsp:sp>
    <dsp:sp modelId="{D8D2F01F-32DA-49F4-927F-019EA3055186}">
      <dsp:nvSpPr>
        <dsp:cNvPr id="0" name=""/>
        <dsp:cNvSpPr/>
      </dsp:nvSpPr>
      <dsp:spPr>
        <a:xfrm>
          <a:off x="3823466" y="2276226"/>
          <a:ext cx="3248437" cy="74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b="0" i="0" kern="1200"/>
            <a:t>uncertainty, </a:t>
          </a:r>
          <a:endParaRPr lang="en-US" sz="1100" kern="1200"/>
        </a:p>
        <a:p>
          <a:pPr marL="0" lvl="0" indent="0" algn="l" defTabSz="488950">
            <a:lnSpc>
              <a:spcPct val="90000"/>
            </a:lnSpc>
            <a:spcBef>
              <a:spcPct val="0"/>
            </a:spcBef>
            <a:spcAft>
              <a:spcPct val="35000"/>
            </a:spcAft>
            <a:buNone/>
          </a:pPr>
          <a:r>
            <a:rPr lang="en-GB" sz="1100" b="0" i="0" kern="1200"/>
            <a:t>redundancy </a:t>
          </a:r>
          <a:endParaRPr lang="en-US" sz="1100" kern="1200"/>
        </a:p>
        <a:p>
          <a:pPr marL="0" lvl="0" indent="0" algn="l" defTabSz="488950">
            <a:lnSpc>
              <a:spcPct val="90000"/>
            </a:lnSpc>
            <a:spcBef>
              <a:spcPct val="0"/>
            </a:spcBef>
            <a:spcAft>
              <a:spcPct val="35000"/>
            </a:spcAft>
            <a:buNone/>
          </a:pPr>
          <a:r>
            <a:rPr lang="en-GB" sz="1100" b="0" i="0" kern="1200"/>
            <a:t>and human error in manual systems </a:t>
          </a:r>
          <a:endParaRPr lang="en-US" sz="1100" kern="1200"/>
        </a:p>
      </dsp:txBody>
      <dsp:txXfrm>
        <a:off x="3823466" y="2276226"/>
        <a:ext cx="3248437" cy="749390"/>
      </dsp:txXfrm>
    </dsp:sp>
    <dsp:sp modelId="{D6D161D0-2C88-4032-868C-A96C992C63CC}">
      <dsp:nvSpPr>
        <dsp:cNvPr id="0" name=""/>
        <dsp:cNvSpPr/>
      </dsp:nvSpPr>
      <dsp:spPr>
        <a:xfrm>
          <a:off x="7640380" y="378660"/>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1455C4-D51C-4C77-B812-D50B55CAAC44}">
      <dsp:nvSpPr>
        <dsp:cNvPr id="0" name=""/>
        <dsp:cNvSpPr/>
      </dsp:nvSpPr>
      <dsp:spPr>
        <a:xfrm>
          <a:off x="7640380" y="1629432"/>
          <a:ext cx="3248437" cy="59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b="0" i="0" kern="1200"/>
            <a:t>Therefore, the concept of </a:t>
          </a:r>
          <a:r>
            <a:rPr lang="en-GB" sz="1400" b="0" i="1" kern="1200"/>
            <a:t>Electronic Health Record System </a:t>
          </a:r>
          <a:r>
            <a:rPr lang="en-GB" sz="1400" b="0" i="0" kern="1200"/>
            <a:t>(EHR) </a:t>
          </a:r>
          <a:endParaRPr lang="en-US" sz="1400" kern="1200"/>
        </a:p>
      </dsp:txBody>
      <dsp:txXfrm>
        <a:off x="7640380" y="1629432"/>
        <a:ext cx="3248437" cy="593854"/>
      </dsp:txXfrm>
    </dsp:sp>
    <dsp:sp modelId="{45CA18A2-745E-4B67-AB93-AC6B42152930}">
      <dsp:nvSpPr>
        <dsp:cNvPr id="0" name=""/>
        <dsp:cNvSpPr/>
      </dsp:nvSpPr>
      <dsp:spPr>
        <a:xfrm>
          <a:off x="7640380" y="2276226"/>
          <a:ext cx="3248437" cy="74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b="0" i="0" kern="1200"/>
            <a:t>high levels of efficiency</a:t>
          </a:r>
          <a:endParaRPr lang="en-US" sz="1100" kern="1200"/>
        </a:p>
        <a:p>
          <a:pPr marL="0" lvl="0" indent="0" algn="l" defTabSz="488950">
            <a:lnSpc>
              <a:spcPct val="90000"/>
            </a:lnSpc>
            <a:spcBef>
              <a:spcPct val="0"/>
            </a:spcBef>
            <a:spcAft>
              <a:spcPct val="35000"/>
            </a:spcAft>
            <a:buNone/>
          </a:pPr>
          <a:r>
            <a:rPr lang="en-GB" sz="1100" b="0" i="0" kern="1200"/>
            <a:t>optimization </a:t>
          </a:r>
          <a:endParaRPr lang="en-US" sz="1100" kern="1200"/>
        </a:p>
        <a:p>
          <a:pPr marL="0" lvl="0" indent="0" algn="l" defTabSz="488950">
            <a:lnSpc>
              <a:spcPct val="90000"/>
            </a:lnSpc>
            <a:spcBef>
              <a:spcPct val="0"/>
            </a:spcBef>
            <a:spcAft>
              <a:spcPct val="35000"/>
            </a:spcAft>
            <a:buNone/>
          </a:pPr>
          <a:r>
            <a:rPr lang="en-GB" sz="1100" b="0" i="0" kern="1200"/>
            <a:t>management of large number of documentations. </a:t>
          </a:r>
          <a:endParaRPr lang="en-US" sz="1100" kern="1200"/>
        </a:p>
      </dsp:txBody>
      <dsp:txXfrm>
        <a:off x="7640380" y="2276226"/>
        <a:ext cx="3248437" cy="749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B511B-3A55-4305-9F51-9ED4CCD7F351}">
      <dsp:nvSpPr>
        <dsp:cNvPr id="0" name=""/>
        <dsp:cNvSpPr/>
      </dsp:nvSpPr>
      <dsp:spPr>
        <a:xfrm>
          <a:off x="0" y="133875"/>
          <a:ext cx="6496050" cy="5996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Enterprise Information Architecture (EIA) </a:t>
          </a:r>
          <a:endParaRPr lang="en-US" sz="2500" kern="1200"/>
        </a:p>
      </dsp:txBody>
      <dsp:txXfrm>
        <a:off x="29271" y="163146"/>
        <a:ext cx="6437508" cy="541083"/>
      </dsp:txXfrm>
    </dsp:sp>
    <dsp:sp modelId="{C9FB10F2-FC30-4BB1-BA54-FD673C75261B}">
      <dsp:nvSpPr>
        <dsp:cNvPr id="0" name=""/>
        <dsp:cNvSpPr/>
      </dsp:nvSpPr>
      <dsp:spPr>
        <a:xfrm>
          <a:off x="0" y="733500"/>
          <a:ext cx="649605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0" i="0" kern="1200"/>
            <a:t>a plan for how an association accomplishes the present and future business targets. </a:t>
          </a:r>
          <a:endParaRPr lang="en-US" sz="2000" kern="1200"/>
        </a:p>
        <a:p>
          <a:pPr marL="228600" lvl="1" indent="-228600" algn="l" defTabSz="889000">
            <a:lnSpc>
              <a:spcPct val="90000"/>
            </a:lnSpc>
            <a:spcBef>
              <a:spcPct val="0"/>
            </a:spcBef>
            <a:spcAft>
              <a:spcPct val="20000"/>
            </a:spcAft>
            <a:buChar char="•"/>
          </a:pPr>
          <a:r>
            <a:rPr lang="en-GB" sz="2000" b="0" i="0" kern="1200"/>
            <a:t>analyzes the key business, information, application, and innovation (Meystre et al. 2010). </a:t>
          </a:r>
          <a:endParaRPr lang="en-US" sz="2000" kern="1200"/>
        </a:p>
      </dsp:txBody>
      <dsp:txXfrm>
        <a:off x="0" y="733500"/>
        <a:ext cx="6496050" cy="1552500"/>
      </dsp:txXfrm>
    </dsp:sp>
    <dsp:sp modelId="{EE90A149-A702-4F02-85A8-6DBC6448FB5F}">
      <dsp:nvSpPr>
        <dsp:cNvPr id="0" name=""/>
        <dsp:cNvSpPr/>
      </dsp:nvSpPr>
      <dsp:spPr>
        <a:xfrm>
          <a:off x="0" y="2286000"/>
          <a:ext cx="6496050" cy="59962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The Zachman Framework </a:t>
          </a:r>
          <a:endParaRPr lang="en-US" sz="2500" kern="1200"/>
        </a:p>
      </dsp:txBody>
      <dsp:txXfrm>
        <a:off x="29271" y="2315271"/>
        <a:ext cx="6437508" cy="541083"/>
      </dsp:txXfrm>
    </dsp:sp>
    <dsp:sp modelId="{3F6E0D16-A580-48D8-A259-763E28656760}">
      <dsp:nvSpPr>
        <dsp:cNvPr id="0" name=""/>
        <dsp:cNvSpPr/>
      </dsp:nvSpPr>
      <dsp:spPr>
        <a:xfrm>
          <a:off x="0" y="2885625"/>
          <a:ext cx="6496050" cy="15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0" i="0" kern="1200"/>
            <a:t>presumably the most perceived and mainstream way to deal with enterprise displaying (Dugas et al. 2009). </a:t>
          </a:r>
          <a:endParaRPr lang="en-US" sz="2000" kern="1200"/>
        </a:p>
        <a:p>
          <a:pPr marL="228600" lvl="1" indent="-228600" algn="l" defTabSz="889000">
            <a:lnSpc>
              <a:spcPct val="90000"/>
            </a:lnSpc>
            <a:spcBef>
              <a:spcPct val="0"/>
            </a:spcBef>
            <a:spcAft>
              <a:spcPct val="20000"/>
            </a:spcAft>
            <a:buChar char="•"/>
          </a:pPr>
          <a:r>
            <a:rPr lang="en-GB" sz="2000" b="0" i="0" kern="1200"/>
            <a:t>an architecture that speaks to the information frameworks' antiquities</a:t>
          </a:r>
          <a:endParaRPr lang="en-US" sz="2000" kern="1200"/>
        </a:p>
      </dsp:txBody>
      <dsp:txXfrm>
        <a:off x="0" y="2885625"/>
        <a:ext cx="6496050" cy="155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A822B-7AB8-4A4C-9AC1-2AFD93DD12FF}">
      <dsp:nvSpPr>
        <dsp:cNvPr id="0" name=""/>
        <dsp:cNvSpPr/>
      </dsp:nvSpPr>
      <dsp:spPr>
        <a:xfrm>
          <a:off x="11865" y="187532"/>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A3D50D-865B-419F-A3BB-9C7205B15FEC}">
      <dsp:nvSpPr>
        <dsp:cNvPr id="0" name=""/>
        <dsp:cNvSpPr/>
      </dsp:nvSpPr>
      <dsp:spPr>
        <a:xfrm>
          <a:off x="11865" y="1453631"/>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To reduce the stress, strain and pressure exerted in the medical record maintenance systems:</a:t>
          </a:r>
          <a:endParaRPr lang="en-US" sz="1400" kern="1200"/>
        </a:p>
      </dsp:txBody>
      <dsp:txXfrm>
        <a:off x="11865" y="1453631"/>
        <a:ext cx="3245265" cy="593275"/>
      </dsp:txXfrm>
    </dsp:sp>
    <dsp:sp modelId="{3CB9BE3D-DA55-4018-8CDF-EE36FEE05732}">
      <dsp:nvSpPr>
        <dsp:cNvPr id="0" name=""/>
        <dsp:cNvSpPr/>
      </dsp:nvSpPr>
      <dsp:spPr>
        <a:xfrm>
          <a:off x="11865" y="2107490"/>
          <a:ext cx="3245265" cy="110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due to extensive load of manual work, </a:t>
          </a:r>
          <a:endParaRPr lang="en-US" sz="1100" kern="1200"/>
        </a:p>
        <a:p>
          <a:pPr marL="0" lvl="0" indent="0" algn="l" defTabSz="488950">
            <a:lnSpc>
              <a:spcPct val="90000"/>
            </a:lnSpc>
            <a:spcBef>
              <a:spcPct val="0"/>
            </a:spcBef>
            <a:spcAft>
              <a:spcPct val="35000"/>
            </a:spcAft>
            <a:buNone/>
          </a:pPr>
          <a:r>
            <a:rPr lang="en-GB" sz="1100" b="1" kern="1200"/>
            <a:t>Solution: </a:t>
          </a:r>
          <a:r>
            <a:rPr lang="en-GB" sz="1100" kern="1200"/>
            <a:t>the IT based solution for the EHR or the EHR is proposed. </a:t>
          </a:r>
          <a:endParaRPr lang="en-US" sz="1100" kern="1200"/>
        </a:p>
      </dsp:txBody>
      <dsp:txXfrm>
        <a:off x="11865" y="2107490"/>
        <a:ext cx="3245265" cy="1109254"/>
      </dsp:txXfrm>
    </dsp:sp>
    <dsp:sp modelId="{02507409-FDEB-4D75-849D-1F1A92F220C6}">
      <dsp:nvSpPr>
        <dsp:cNvPr id="0" name=""/>
        <dsp:cNvSpPr/>
      </dsp:nvSpPr>
      <dsp:spPr>
        <a:xfrm>
          <a:off x="3825052" y="187532"/>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AECBFA-CF13-4E4A-87A1-A7E38839E221}">
      <dsp:nvSpPr>
        <dsp:cNvPr id="0" name=""/>
        <dsp:cNvSpPr/>
      </dsp:nvSpPr>
      <dsp:spPr>
        <a:xfrm>
          <a:off x="3825052" y="1453631"/>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The EHR will be:</a:t>
          </a:r>
          <a:endParaRPr lang="en-US" sz="1400" kern="1200"/>
        </a:p>
      </dsp:txBody>
      <dsp:txXfrm>
        <a:off x="3825052" y="1453631"/>
        <a:ext cx="3245265" cy="593275"/>
      </dsp:txXfrm>
    </dsp:sp>
    <dsp:sp modelId="{EE87126C-68A6-4F9C-9920-E7CAA3196AB5}">
      <dsp:nvSpPr>
        <dsp:cNvPr id="0" name=""/>
        <dsp:cNvSpPr/>
      </dsp:nvSpPr>
      <dsp:spPr>
        <a:xfrm>
          <a:off x="3825052" y="2107490"/>
          <a:ext cx="3245265" cy="110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highly efficient, </a:t>
          </a:r>
          <a:endParaRPr lang="en-US" sz="1100" kern="1200"/>
        </a:p>
        <a:p>
          <a:pPr marL="0" lvl="0" indent="0" algn="l" defTabSz="488950">
            <a:lnSpc>
              <a:spcPct val="90000"/>
            </a:lnSpc>
            <a:spcBef>
              <a:spcPct val="0"/>
            </a:spcBef>
            <a:spcAft>
              <a:spcPct val="35000"/>
            </a:spcAft>
            <a:buNone/>
          </a:pPr>
          <a:r>
            <a:rPr lang="en-GB" sz="1100" kern="1200"/>
            <a:t>precise </a:t>
          </a:r>
          <a:endParaRPr lang="en-US" sz="1100" kern="1200"/>
        </a:p>
        <a:p>
          <a:pPr marL="0" lvl="0" indent="0" algn="l" defTabSz="488950">
            <a:lnSpc>
              <a:spcPct val="90000"/>
            </a:lnSpc>
            <a:spcBef>
              <a:spcPct val="0"/>
            </a:spcBef>
            <a:spcAft>
              <a:spcPct val="35000"/>
            </a:spcAft>
            <a:buNone/>
          </a:pPr>
          <a:r>
            <a:rPr lang="en-GB" sz="1100" kern="1200"/>
            <a:t>and effective </a:t>
          </a:r>
          <a:endParaRPr lang="en-US" sz="1100" kern="1200"/>
        </a:p>
        <a:p>
          <a:pPr marL="0" lvl="0" indent="0" algn="l" defTabSz="488950">
            <a:lnSpc>
              <a:spcPct val="90000"/>
            </a:lnSpc>
            <a:spcBef>
              <a:spcPct val="0"/>
            </a:spcBef>
            <a:spcAft>
              <a:spcPct val="35000"/>
            </a:spcAft>
            <a:buNone/>
          </a:pPr>
          <a:r>
            <a:rPr lang="en-GB" sz="1100" b="1" kern="1200"/>
            <a:t>For! </a:t>
          </a:r>
          <a:r>
            <a:rPr lang="en-GB" sz="1100" kern="1200"/>
            <a:t>reduce the difficulty health care facilities and will help them provide better health services. </a:t>
          </a:r>
          <a:endParaRPr lang="en-US" sz="1100" kern="1200"/>
        </a:p>
      </dsp:txBody>
      <dsp:txXfrm>
        <a:off x="3825052" y="2107490"/>
        <a:ext cx="3245265" cy="1109254"/>
      </dsp:txXfrm>
    </dsp:sp>
    <dsp:sp modelId="{8FC7C963-2A27-480B-A969-D27A463B8A38}">
      <dsp:nvSpPr>
        <dsp:cNvPr id="0" name=""/>
        <dsp:cNvSpPr/>
      </dsp:nvSpPr>
      <dsp:spPr>
        <a:xfrm>
          <a:off x="7638239" y="187532"/>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223DE4-2C07-4D1D-B1C5-F3B9E196C0D7}">
      <dsp:nvSpPr>
        <dsp:cNvPr id="0" name=""/>
        <dsp:cNvSpPr/>
      </dsp:nvSpPr>
      <dsp:spPr>
        <a:xfrm>
          <a:off x="7638239" y="1453631"/>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b="1" kern="1200"/>
            <a:t>Benefits: </a:t>
          </a:r>
          <a:endParaRPr lang="en-US" sz="1400" kern="1200"/>
        </a:p>
      </dsp:txBody>
      <dsp:txXfrm>
        <a:off x="7638239" y="1453631"/>
        <a:ext cx="3245265" cy="593275"/>
      </dsp:txXfrm>
    </dsp:sp>
    <dsp:sp modelId="{3C069CEB-B87A-4339-80A7-BE52264CD731}">
      <dsp:nvSpPr>
        <dsp:cNvPr id="0" name=""/>
        <dsp:cNvSpPr/>
      </dsp:nvSpPr>
      <dsp:spPr>
        <a:xfrm>
          <a:off x="7638239" y="2107490"/>
          <a:ext cx="3245265" cy="110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enhance the efficiency of the system</a:t>
          </a:r>
          <a:endParaRPr lang="en-US" sz="1100" kern="1200"/>
        </a:p>
        <a:p>
          <a:pPr marL="0" lvl="0" indent="0" algn="l" defTabSz="488950">
            <a:lnSpc>
              <a:spcPct val="90000"/>
            </a:lnSpc>
            <a:spcBef>
              <a:spcPct val="0"/>
            </a:spcBef>
            <a:spcAft>
              <a:spcPct val="35000"/>
            </a:spcAft>
            <a:buNone/>
          </a:pPr>
          <a:r>
            <a:rPr lang="en-GB" sz="1100" kern="1200"/>
            <a:t>will reduce the need to manual operators that tend to have higher risk of negligence and inefficiency Data management.</a:t>
          </a:r>
          <a:endParaRPr lang="en-US" sz="1100" kern="1200"/>
        </a:p>
      </dsp:txBody>
      <dsp:txXfrm>
        <a:off x="7638239" y="2107490"/>
        <a:ext cx="3245265" cy="1109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4BA65-534D-4986-896A-48B53C63E2F6}">
      <dsp:nvSpPr>
        <dsp:cNvPr id="0" name=""/>
        <dsp:cNvSpPr/>
      </dsp:nvSpPr>
      <dsp:spPr>
        <a:xfrm>
          <a:off x="0" y="5800"/>
          <a:ext cx="6496050" cy="760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F3461-6DED-4EBD-8534-1D323388E069}">
      <dsp:nvSpPr>
        <dsp:cNvPr id="0" name=""/>
        <dsp:cNvSpPr/>
      </dsp:nvSpPr>
      <dsp:spPr>
        <a:xfrm>
          <a:off x="229920" y="176815"/>
          <a:ext cx="418036" cy="418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2C3C7B-357F-4F50-B066-AC04F92AB079}">
      <dsp:nvSpPr>
        <dsp:cNvPr id="0" name=""/>
        <dsp:cNvSpPr/>
      </dsp:nvSpPr>
      <dsp:spPr>
        <a:xfrm>
          <a:off x="877876" y="5800"/>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66750">
            <a:lnSpc>
              <a:spcPct val="90000"/>
            </a:lnSpc>
            <a:spcBef>
              <a:spcPct val="0"/>
            </a:spcBef>
            <a:spcAft>
              <a:spcPct val="35000"/>
            </a:spcAft>
            <a:buNone/>
          </a:pPr>
          <a:r>
            <a:rPr lang="en-US" sz="1500" b="0" i="0" kern="1200"/>
            <a:t>The field of health care and medical facilities = sensitive yet extended </a:t>
          </a:r>
          <a:endParaRPr lang="en-US" sz="1500" kern="1200"/>
        </a:p>
      </dsp:txBody>
      <dsp:txXfrm>
        <a:off x="877876" y="5800"/>
        <a:ext cx="5617315" cy="760066"/>
      </dsp:txXfrm>
    </dsp:sp>
    <dsp:sp modelId="{C4B4F1F7-BB82-470E-B9AD-54331FB20349}">
      <dsp:nvSpPr>
        <dsp:cNvPr id="0" name=""/>
        <dsp:cNvSpPr/>
      </dsp:nvSpPr>
      <dsp:spPr>
        <a:xfrm>
          <a:off x="0" y="955883"/>
          <a:ext cx="6496050" cy="760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EEA86-CD6F-440E-AEA9-F33E6CBB030A}">
      <dsp:nvSpPr>
        <dsp:cNvPr id="0" name=""/>
        <dsp:cNvSpPr/>
      </dsp:nvSpPr>
      <dsp:spPr>
        <a:xfrm>
          <a:off x="229920" y="1126898"/>
          <a:ext cx="418036" cy="418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02E70C-856C-4D47-A4F4-1340D1A5EA00}">
      <dsp:nvSpPr>
        <dsp:cNvPr id="0" name=""/>
        <dsp:cNvSpPr/>
      </dsp:nvSpPr>
      <dsp:spPr>
        <a:xfrm>
          <a:off x="877876" y="955883"/>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66750">
            <a:lnSpc>
              <a:spcPct val="90000"/>
            </a:lnSpc>
            <a:spcBef>
              <a:spcPct val="0"/>
            </a:spcBef>
            <a:spcAft>
              <a:spcPct val="35000"/>
            </a:spcAft>
            <a:buNone/>
          </a:pPr>
          <a:r>
            <a:rPr lang="en-US" sz="1500" b="0" i="0" kern="1200"/>
            <a:t>organizations that must deal with large amount of sensitive and highly unique data. </a:t>
          </a:r>
          <a:endParaRPr lang="en-US" sz="1500" kern="1200"/>
        </a:p>
      </dsp:txBody>
      <dsp:txXfrm>
        <a:off x="877876" y="955883"/>
        <a:ext cx="5617315" cy="760066"/>
      </dsp:txXfrm>
    </dsp:sp>
    <dsp:sp modelId="{DAC31E7A-BC19-4E96-904A-450EBEDDFEAC}">
      <dsp:nvSpPr>
        <dsp:cNvPr id="0" name=""/>
        <dsp:cNvSpPr/>
      </dsp:nvSpPr>
      <dsp:spPr>
        <a:xfrm>
          <a:off x="0" y="1905966"/>
          <a:ext cx="6496050" cy="760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2DAC8-8C72-43DA-B5B6-3A4BDA0C1C77}">
      <dsp:nvSpPr>
        <dsp:cNvPr id="0" name=""/>
        <dsp:cNvSpPr/>
      </dsp:nvSpPr>
      <dsp:spPr>
        <a:xfrm>
          <a:off x="229920" y="2076981"/>
          <a:ext cx="418036" cy="418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E978E8-F4B3-4C4B-8A69-296F0CB86CFE}">
      <dsp:nvSpPr>
        <dsp:cNvPr id="0" name=""/>
        <dsp:cNvSpPr/>
      </dsp:nvSpPr>
      <dsp:spPr>
        <a:xfrm>
          <a:off x="877876" y="1905966"/>
          <a:ext cx="292322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66750">
            <a:lnSpc>
              <a:spcPct val="90000"/>
            </a:lnSpc>
            <a:spcBef>
              <a:spcPct val="0"/>
            </a:spcBef>
            <a:spcAft>
              <a:spcPct val="35000"/>
            </a:spcAft>
            <a:buNone/>
          </a:pPr>
          <a:r>
            <a:rPr lang="en-US" sz="1500" b="0" i="0" kern="1200"/>
            <a:t>Since they tend to deal with the human health</a:t>
          </a:r>
          <a:endParaRPr lang="en-US" sz="1500" kern="1200"/>
        </a:p>
      </dsp:txBody>
      <dsp:txXfrm>
        <a:off x="877876" y="1905966"/>
        <a:ext cx="2923222" cy="760066"/>
      </dsp:txXfrm>
    </dsp:sp>
    <dsp:sp modelId="{405AACA0-D405-49DA-82E1-D645F0B95CE4}">
      <dsp:nvSpPr>
        <dsp:cNvPr id="0" name=""/>
        <dsp:cNvSpPr/>
      </dsp:nvSpPr>
      <dsp:spPr>
        <a:xfrm>
          <a:off x="3801099" y="1905966"/>
          <a:ext cx="269409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488950">
            <a:lnSpc>
              <a:spcPct val="90000"/>
            </a:lnSpc>
            <a:spcBef>
              <a:spcPct val="0"/>
            </a:spcBef>
            <a:spcAft>
              <a:spcPct val="35000"/>
            </a:spcAft>
            <a:buNone/>
          </a:pPr>
          <a:r>
            <a:rPr lang="en-US" sz="1100" b="0" i="0" kern="1200"/>
            <a:t>rarely any chance of mistake, inefficiency or ignorance</a:t>
          </a:r>
          <a:endParaRPr lang="en-US" sz="1100" kern="1200"/>
        </a:p>
      </dsp:txBody>
      <dsp:txXfrm>
        <a:off x="3801099" y="1905966"/>
        <a:ext cx="2694092" cy="760066"/>
      </dsp:txXfrm>
    </dsp:sp>
    <dsp:sp modelId="{0332E061-682B-4F40-A202-B493AC836F28}">
      <dsp:nvSpPr>
        <dsp:cNvPr id="0" name=""/>
        <dsp:cNvSpPr/>
      </dsp:nvSpPr>
      <dsp:spPr>
        <a:xfrm>
          <a:off x="0" y="2856049"/>
          <a:ext cx="6496050" cy="760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31B00-98D9-4BAE-9F07-92437F71DBE1}">
      <dsp:nvSpPr>
        <dsp:cNvPr id="0" name=""/>
        <dsp:cNvSpPr/>
      </dsp:nvSpPr>
      <dsp:spPr>
        <a:xfrm>
          <a:off x="229920" y="3027064"/>
          <a:ext cx="418036" cy="418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A4B942-07F1-4106-AE31-082460332769}">
      <dsp:nvSpPr>
        <dsp:cNvPr id="0" name=""/>
        <dsp:cNvSpPr/>
      </dsp:nvSpPr>
      <dsp:spPr>
        <a:xfrm>
          <a:off x="877876" y="2856049"/>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66750">
            <a:lnSpc>
              <a:spcPct val="90000"/>
            </a:lnSpc>
            <a:spcBef>
              <a:spcPct val="0"/>
            </a:spcBef>
            <a:spcAft>
              <a:spcPct val="35000"/>
            </a:spcAft>
            <a:buNone/>
          </a:pPr>
          <a:r>
            <a:rPr lang="en-US" sz="1500" b="0" i="0" kern="1200"/>
            <a:t>EHR tend to have certain complexities</a:t>
          </a:r>
          <a:endParaRPr lang="en-US" sz="1500" kern="1200"/>
        </a:p>
      </dsp:txBody>
      <dsp:txXfrm>
        <a:off x="877876" y="2856049"/>
        <a:ext cx="5617315" cy="760066"/>
      </dsp:txXfrm>
    </dsp:sp>
    <dsp:sp modelId="{E9434932-825F-43D9-BEB9-39A7569C466B}">
      <dsp:nvSpPr>
        <dsp:cNvPr id="0" name=""/>
        <dsp:cNvSpPr/>
      </dsp:nvSpPr>
      <dsp:spPr>
        <a:xfrm>
          <a:off x="0" y="3806132"/>
          <a:ext cx="6496050" cy="7600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97615-A5A6-48AC-B73E-B26CA4DDF28B}">
      <dsp:nvSpPr>
        <dsp:cNvPr id="0" name=""/>
        <dsp:cNvSpPr/>
      </dsp:nvSpPr>
      <dsp:spPr>
        <a:xfrm>
          <a:off x="229920" y="3977147"/>
          <a:ext cx="418036" cy="4180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542A65-E41A-4AB1-A426-DA77AE81D7FC}">
      <dsp:nvSpPr>
        <dsp:cNvPr id="0" name=""/>
        <dsp:cNvSpPr/>
      </dsp:nvSpPr>
      <dsp:spPr>
        <a:xfrm>
          <a:off x="877876" y="3806132"/>
          <a:ext cx="292322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666750">
            <a:lnSpc>
              <a:spcPct val="90000"/>
            </a:lnSpc>
            <a:spcBef>
              <a:spcPct val="0"/>
            </a:spcBef>
            <a:spcAft>
              <a:spcPct val="35000"/>
            </a:spcAft>
            <a:buNone/>
          </a:pPr>
          <a:r>
            <a:rPr lang="en-US" sz="1500" b="0" i="0" kern="1200"/>
            <a:t>In a general medical EHR one should always look out for</a:t>
          </a:r>
          <a:endParaRPr lang="en-US" sz="1500" kern="1200"/>
        </a:p>
      </dsp:txBody>
      <dsp:txXfrm>
        <a:off x="877876" y="3806132"/>
        <a:ext cx="2923222" cy="760066"/>
      </dsp:txXfrm>
    </dsp:sp>
    <dsp:sp modelId="{FA89453F-7990-41E5-A026-EB77818F1181}">
      <dsp:nvSpPr>
        <dsp:cNvPr id="0" name=""/>
        <dsp:cNvSpPr/>
      </dsp:nvSpPr>
      <dsp:spPr>
        <a:xfrm>
          <a:off x="3801099" y="3806132"/>
          <a:ext cx="269409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488950">
            <a:lnSpc>
              <a:spcPct val="90000"/>
            </a:lnSpc>
            <a:spcBef>
              <a:spcPct val="0"/>
            </a:spcBef>
            <a:spcAft>
              <a:spcPct val="35000"/>
            </a:spcAft>
            <a:buNone/>
          </a:pPr>
          <a:r>
            <a:rPr lang="en-US" sz="1100" b="0" i="0" kern="1200"/>
            <a:t>Usability</a:t>
          </a:r>
          <a:endParaRPr lang="en-US" sz="1100" kern="1200"/>
        </a:p>
        <a:p>
          <a:pPr marL="0" lvl="0" indent="0" algn="l" defTabSz="488950">
            <a:lnSpc>
              <a:spcPct val="90000"/>
            </a:lnSpc>
            <a:spcBef>
              <a:spcPct val="0"/>
            </a:spcBef>
            <a:spcAft>
              <a:spcPct val="35000"/>
            </a:spcAft>
            <a:buNone/>
          </a:pPr>
          <a:r>
            <a:rPr lang="en-US" sz="1100" b="0" i="0" kern="1200"/>
            <a:t>user friendly interface</a:t>
          </a:r>
          <a:endParaRPr lang="en-US" sz="1100" kern="1200"/>
        </a:p>
        <a:p>
          <a:pPr marL="0" lvl="0" indent="0" algn="l" defTabSz="488950">
            <a:lnSpc>
              <a:spcPct val="90000"/>
            </a:lnSpc>
            <a:spcBef>
              <a:spcPct val="0"/>
            </a:spcBef>
            <a:spcAft>
              <a:spcPct val="35000"/>
            </a:spcAft>
            <a:buNone/>
          </a:pPr>
          <a:r>
            <a:rPr lang="en-US" sz="1100" b="0" i="0" kern="1200"/>
            <a:t>database capacity and knowledge management abilities</a:t>
          </a:r>
          <a:endParaRPr lang="en-US" sz="1100" kern="1200"/>
        </a:p>
        <a:p>
          <a:pPr marL="0" lvl="0" indent="0" algn="l" defTabSz="488950">
            <a:lnSpc>
              <a:spcPct val="90000"/>
            </a:lnSpc>
            <a:spcBef>
              <a:spcPct val="0"/>
            </a:spcBef>
            <a:spcAft>
              <a:spcPct val="35000"/>
            </a:spcAft>
            <a:buNone/>
          </a:pPr>
          <a:r>
            <a:rPr lang="en-US" sz="1100" b="0" i="0" kern="1200"/>
            <a:t>security options</a:t>
          </a:r>
          <a:endParaRPr lang="en-US" sz="1100" kern="1200"/>
        </a:p>
        <a:p>
          <a:pPr marL="0" lvl="0" indent="0" algn="l" defTabSz="488950">
            <a:lnSpc>
              <a:spcPct val="90000"/>
            </a:lnSpc>
            <a:spcBef>
              <a:spcPct val="0"/>
            </a:spcBef>
            <a:spcAft>
              <a:spcPct val="35000"/>
            </a:spcAft>
            <a:buNone/>
          </a:pPr>
          <a:r>
            <a:rPr lang="en-US" sz="1100" b="0" i="0" kern="1200"/>
            <a:t>automated update features. </a:t>
          </a:r>
          <a:endParaRPr lang="en-US" sz="1100" kern="1200"/>
        </a:p>
      </dsp:txBody>
      <dsp:txXfrm>
        <a:off x="3801099" y="3806132"/>
        <a:ext cx="2694092" cy="760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82B0C-C17B-4BA7-84C3-3D31F61DEDB6}">
      <dsp:nvSpPr>
        <dsp:cNvPr id="0" name=""/>
        <dsp:cNvSpPr/>
      </dsp:nvSpPr>
      <dsp:spPr>
        <a:xfrm>
          <a:off x="1066576" y="23416"/>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13BC43-0657-4E0F-A5D1-5D48A77DD7D4}">
      <dsp:nvSpPr>
        <dsp:cNvPr id="0" name=""/>
        <dsp:cNvSpPr/>
      </dsp:nvSpPr>
      <dsp:spPr>
        <a:xfrm>
          <a:off x="11865" y="1303629"/>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Samsung SmarThru™ Workflow</a:t>
          </a:r>
          <a:endParaRPr lang="en-US" sz="1400" kern="1200"/>
        </a:p>
      </dsp:txBody>
      <dsp:txXfrm>
        <a:off x="11865" y="1303629"/>
        <a:ext cx="3245265" cy="593275"/>
      </dsp:txXfrm>
    </dsp:sp>
    <dsp:sp modelId="{6836AD7E-8364-49BD-BD97-7EC7CD0B18EB}">
      <dsp:nvSpPr>
        <dsp:cNvPr id="0" name=""/>
        <dsp:cNvSpPr/>
      </dsp:nvSpPr>
      <dsp:spPr>
        <a:xfrm>
          <a:off x="11865" y="1964053"/>
          <a:ext cx="3245265" cy="141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0" i="0" kern="1200"/>
            <a:t>server-based document system, inserted in Samsung printing devices</a:t>
          </a:r>
          <a:endParaRPr lang="en-US" sz="1100" kern="1200"/>
        </a:p>
        <a:p>
          <a:pPr marL="0" lvl="0" indent="0" algn="ctr" defTabSz="488950">
            <a:lnSpc>
              <a:spcPct val="90000"/>
            </a:lnSpc>
            <a:spcBef>
              <a:spcPct val="0"/>
            </a:spcBef>
            <a:spcAft>
              <a:spcPct val="35000"/>
            </a:spcAft>
            <a:buNone/>
          </a:pPr>
          <a:r>
            <a:rPr lang="en-GB" sz="1100" b="0" i="0" kern="1200"/>
            <a:t>streamlines document collection, processing and tracking (“SmarThru”). </a:t>
          </a:r>
          <a:endParaRPr lang="en-US" sz="1100" kern="1200"/>
        </a:p>
        <a:p>
          <a:pPr marL="0" lvl="0" indent="0" algn="ctr" defTabSz="488950">
            <a:lnSpc>
              <a:spcPct val="90000"/>
            </a:lnSpc>
            <a:spcBef>
              <a:spcPct val="0"/>
            </a:spcBef>
            <a:spcAft>
              <a:spcPct val="35000"/>
            </a:spcAft>
            <a:buNone/>
          </a:pPr>
          <a:r>
            <a:rPr lang="en-GB" sz="1100" b="0" i="0" kern="1200"/>
            <a:t>assists support social insurance work force in patient electronic document documenting</a:t>
          </a:r>
          <a:endParaRPr lang="en-US" sz="1100" kern="1200"/>
        </a:p>
        <a:p>
          <a:pPr marL="0" lvl="0" indent="0" algn="ctr" defTabSz="488950">
            <a:lnSpc>
              <a:spcPct val="90000"/>
            </a:lnSpc>
            <a:spcBef>
              <a:spcPct val="0"/>
            </a:spcBef>
            <a:spcAft>
              <a:spcPct val="35000"/>
            </a:spcAft>
            <a:buNone/>
          </a:pPr>
          <a:r>
            <a:rPr lang="en-GB" sz="1100" b="0" i="0" kern="1200"/>
            <a:t>search and dissemination while recovering profitable assets (“SmarThru”). </a:t>
          </a:r>
          <a:endParaRPr lang="en-US" sz="1100" kern="1200"/>
        </a:p>
      </dsp:txBody>
      <dsp:txXfrm>
        <a:off x="11865" y="1964053"/>
        <a:ext cx="3245265" cy="1416806"/>
      </dsp:txXfrm>
    </dsp:sp>
    <dsp:sp modelId="{79735D05-2184-49D2-8278-1F7614C4023A}">
      <dsp:nvSpPr>
        <dsp:cNvPr id="0" name=""/>
        <dsp:cNvSpPr/>
      </dsp:nvSpPr>
      <dsp:spPr>
        <a:xfrm>
          <a:off x="4879763" y="23416"/>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7FFEE1-DBB0-44D7-90BA-19D388CE8F48}">
      <dsp:nvSpPr>
        <dsp:cNvPr id="0" name=""/>
        <dsp:cNvSpPr/>
      </dsp:nvSpPr>
      <dsp:spPr>
        <a:xfrm>
          <a:off x="3825052" y="1303629"/>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Reduces printing, storage and management costs and improve productivity. </a:t>
          </a:r>
          <a:endParaRPr lang="en-US" sz="1400" kern="1200"/>
        </a:p>
      </dsp:txBody>
      <dsp:txXfrm>
        <a:off x="3825052" y="1303629"/>
        <a:ext cx="3245265" cy="593275"/>
      </dsp:txXfrm>
    </dsp:sp>
    <dsp:sp modelId="{DF98DCEC-5601-4AF6-AAF4-B1AAF283F618}">
      <dsp:nvSpPr>
        <dsp:cNvPr id="0" name=""/>
        <dsp:cNvSpPr/>
      </dsp:nvSpPr>
      <dsp:spPr>
        <a:xfrm>
          <a:off x="3825052" y="1964053"/>
          <a:ext cx="3245265" cy="1416806"/>
        </a:xfrm>
        <a:prstGeom prst="rect">
          <a:avLst/>
        </a:prstGeom>
        <a:noFill/>
        <a:ln>
          <a:noFill/>
        </a:ln>
        <a:effectLst/>
      </dsp:spPr>
      <dsp:style>
        <a:lnRef idx="0">
          <a:scrgbClr r="0" g="0" b="0"/>
        </a:lnRef>
        <a:fillRef idx="0">
          <a:scrgbClr r="0" g="0" b="0"/>
        </a:fillRef>
        <a:effectRef idx="0">
          <a:scrgbClr r="0" g="0" b="0"/>
        </a:effectRef>
        <a:fontRef idx="minor"/>
      </dsp:style>
    </dsp:sp>
    <dsp:sp modelId="{B286D356-9A4F-4B2E-B473-6CEB5BBF9041}">
      <dsp:nvSpPr>
        <dsp:cNvPr id="0" name=""/>
        <dsp:cNvSpPr/>
      </dsp:nvSpPr>
      <dsp:spPr>
        <a:xfrm>
          <a:off x="8692950" y="23416"/>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F5E8C6-E0C2-45C6-A5A9-FA99C4D7EACB}">
      <dsp:nvSpPr>
        <dsp:cNvPr id="0" name=""/>
        <dsp:cNvSpPr/>
      </dsp:nvSpPr>
      <dsp:spPr>
        <a:xfrm>
          <a:off x="7638239" y="1303629"/>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Unified document management results improve correspondences (“SmarThru”).</a:t>
          </a:r>
          <a:endParaRPr lang="en-US" sz="1400" kern="1200"/>
        </a:p>
      </dsp:txBody>
      <dsp:txXfrm>
        <a:off x="7638239" y="1303629"/>
        <a:ext cx="3245265" cy="593275"/>
      </dsp:txXfrm>
    </dsp:sp>
    <dsp:sp modelId="{D50400D6-39B1-4D72-A983-4570BBEB60B2}">
      <dsp:nvSpPr>
        <dsp:cNvPr id="0" name=""/>
        <dsp:cNvSpPr/>
      </dsp:nvSpPr>
      <dsp:spPr>
        <a:xfrm>
          <a:off x="7638239" y="1964053"/>
          <a:ext cx="3245265" cy="141680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27289-0240-483B-832C-48D7E03E3332}">
      <dsp:nvSpPr>
        <dsp:cNvPr id="0" name=""/>
        <dsp:cNvSpPr/>
      </dsp:nvSpPr>
      <dsp:spPr>
        <a:xfrm>
          <a:off x="1070855" y="176735"/>
          <a:ext cx="1134733" cy="10179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C58013-D803-4EAC-B831-BE1AC5C0590B}">
      <dsp:nvSpPr>
        <dsp:cNvPr id="0" name=""/>
        <dsp:cNvSpPr/>
      </dsp:nvSpPr>
      <dsp:spPr>
        <a:xfrm>
          <a:off x="17174" y="1325826"/>
          <a:ext cx="3242095" cy="70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This presentation portrayed state framework for an EIA </a:t>
          </a:r>
          <a:endParaRPr lang="en-US" sz="1400" kern="1200"/>
        </a:p>
      </dsp:txBody>
      <dsp:txXfrm>
        <a:off x="17174" y="1325826"/>
        <a:ext cx="3242095" cy="709592"/>
      </dsp:txXfrm>
    </dsp:sp>
    <dsp:sp modelId="{B9D64896-4362-4707-9220-06FC9BA2E0DC}">
      <dsp:nvSpPr>
        <dsp:cNvPr id="0" name=""/>
        <dsp:cNvSpPr/>
      </dsp:nvSpPr>
      <dsp:spPr>
        <a:xfrm>
          <a:off x="17174" y="2096435"/>
          <a:ext cx="3242095" cy="1131106"/>
        </a:xfrm>
        <a:prstGeom prst="rect">
          <a:avLst/>
        </a:prstGeom>
        <a:noFill/>
        <a:ln>
          <a:noFill/>
        </a:ln>
        <a:effectLst/>
      </dsp:spPr>
      <dsp:style>
        <a:lnRef idx="0">
          <a:scrgbClr r="0" g="0" b="0"/>
        </a:lnRef>
        <a:fillRef idx="0">
          <a:scrgbClr r="0" g="0" b="0"/>
        </a:fillRef>
        <a:effectRef idx="0">
          <a:scrgbClr r="0" g="0" b="0"/>
        </a:effectRef>
        <a:fontRef idx="minor"/>
      </dsp:style>
    </dsp:sp>
    <dsp:sp modelId="{EAC98C69-3B51-4C22-945F-FDAB24901CF3}">
      <dsp:nvSpPr>
        <dsp:cNvPr id="0" name=""/>
        <dsp:cNvSpPr/>
      </dsp:nvSpPr>
      <dsp:spPr>
        <a:xfrm>
          <a:off x="4880318" y="176735"/>
          <a:ext cx="1134733" cy="1017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A4EDC7-A1F5-4275-9604-654A73053053}">
      <dsp:nvSpPr>
        <dsp:cNvPr id="0" name=""/>
        <dsp:cNvSpPr/>
      </dsp:nvSpPr>
      <dsp:spPr>
        <a:xfrm>
          <a:off x="3826637" y="1325826"/>
          <a:ext cx="3242095" cy="70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Characteristics and features fitting for some healthcare organizations that are decentralized, self-ruling cultures and association structures. </a:t>
          </a:r>
          <a:endParaRPr lang="en-US" sz="1400" kern="1200"/>
        </a:p>
      </dsp:txBody>
      <dsp:txXfrm>
        <a:off x="3826637" y="1325826"/>
        <a:ext cx="3242095" cy="709592"/>
      </dsp:txXfrm>
    </dsp:sp>
    <dsp:sp modelId="{0B0898C7-DEC1-41CD-BCC9-78D63C08EE29}">
      <dsp:nvSpPr>
        <dsp:cNvPr id="0" name=""/>
        <dsp:cNvSpPr/>
      </dsp:nvSpPr>
      <dsp:spPr>
        <a:xfrm>
          <a:off x="3826637" y="2096435"/>
          <a:ext cx="3242095" cy="1131106"/>
        </a:xfrm>
        <a:prstGeom prst="rect">
          <a:avLst/>
        </a:prstGeom>
        <a:noFill/>
        <a:ln>
          <a:noFill/>
        </a:ln>
        <a:effectLst/>
      </dsp:spPr>
      <dsp:style>
        <a:lnRef idx="0">
          <a:scrgbClr r="0" g="0" b="0"/>
        </a:lnRef>
        <a:fillRef idx="0">
          <a:scrgbClr r="0" g="0" b="0"/>
        </a:fillRef>
        <a:effectRef idx="0">
          <a:scrgbClr r="0" g="0" b="0"/>
        </a:effectRef>
        <a:fontRef idx="minor"/>
      </dsp:style>
    </dsp:sp>
    <dsp:sp modelId="{1CF8FB8B-2319-4BBA-A99A-1726F9B7D7AF}">
      <dsp:nvSpPr>
        <dsp:cNvPr id="0" name=""/>
        <dsp:cNvSpPr/>
      </dsp:nvSpPr>
      <dsp:spPr>
        <a:xfrm>
          <a:off x="8689780" y="176735"/>
          <a:ext cx="1134733" cy="1017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EE1A61-2F4B-4DE2-ACAF-9ABE8624A115}">
      <dsp:nvSpPr>
        <dsp:cNvPr id="0" name=""/>
        <dsp:cNvSpPr/>
      </dsp:nvSpPr>
      <dsp:spPr>
        <a:xfrm>
          <a:off x="7636099" y="1325826"/>
          <a:ext cx="3242095" cy="70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i="0" kern="1200"/>
            <a:t>The key components include: </a:t>
          </a:r>
          <a:endParaRPr lang="en-US" sz="1400" kern="1200"/>
        </a:p>
      </dsp:txBody>
      <dsp:txXfrm>
        <a:off x="7636099" y="1325826"/>
        <a:ext cx="3242095" cy="709592"/>
      </dsp:txXfrm>
    </dsp:sp>
    <dsp:sp modelId="{1D0F8283-751E-4982-8D44-86F326D0A7BB}">
      <dsp:nvSpPr>
        <dsp:cNvPr id="0" name=""/>
        <dsp:cNvSpPr/>
      </dsp:nvSpPr>
      <dsp:spPr>
        <a:xfrm>
          <a:off x="7636099" y="2096435"/>
          <a:ext cx="3242095" cy="1131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0" i="0" kern="1200"/>
            <a:t>catching the specifications in succinct, straightforward way,</a:t>
          </a:r>
          <a:endParaRPr lang="en-US" sz="1100" kern="1200"/>
        </a:p>
        <a:p>
          <a:pPr marL="0" lvl="0" indent="0" algn="ctr" defTabSz="488950">
            <a:lnSpc>
              <a:spcPct val="90000"/>
            </a:lnSpc>
            <a:spcBef>
              <a:spcPct val="0"/>
            </a:spcBef>
            <a:spcAft>
              <a:spcPct val="35000"/>
            </a:spcAft>
            <a:buNone/>
          </a:pPr>
          <a:r>
            <a:rPr lang="en-GB" sz="1100" b="0" i="0" kern="1200"/>
            <a:t>and communicate vision </a:t>
          </a:r>
          <a:endParaRPr lang="en-US" sz="1100" kern="1200"/>
        </a:p>
        <a:p>
          <a:pPr marL="0" lvl="0" indent="0" algn="ctr" defTabSz="488950">
            <a:lnSpc>
              <a:spcPct val="90000"/>
            </a:lnSpc>
            <a:spcBef>
              <a:spcPct val="0"/>
            </a:spcBef>
            <a:spcAft>
              <a:spcPct val="35000"/>
            </a:spcAft>
            <a:buNone/>
          </a:pPr>
          <a:r>
            <a:rPr lang="en-GB" sz="1100" b="0" i="0" kern="1200"/>
            <a:t>guideline articulations</a:t>
          </a:r>
          <a:endParaRPr lang="en-US" sz="1100" kern="1200"/>
        </a:p>
        <a:p>
          <a:pPr marL="0" lvl="0" indent="0" algn="ctr" defTabSz="488950">
            <a:lnSpc>
              <a:spcPct val="90000"/>
            </a:lnSpc>
            <a:spcBef>
              <a:spcPct val="0"/>
            </a:spcBef>
            <a:spcAft>
              <a:spcPct val="35000"/>
            </a:spcAft>
            <a:buNone/>
          </a:pPr>
          <a:r>
            <a:rPr lang="en-GB" sz="1100" b="0" i="0" kern="1200"/>
            <a:t>recognizing key EIA RA components and their interrelationships and in a notable outline, and indicating a far-reaching association structure </a:t>
          </a:r>
          <a:endParaRPr lang="en-US" sz="1100" kern="1200"/>
        </a:p>
        <a:p>
          <a:pPr marL="0" lvl="0" indent="0" algn="ctr" defTabSz="488950">
            <a:lnSpc>
              <a:spcPct val="90000"/>
            </a:lnSpc>
            <a:spcBef>
              <a:spcPct val="0"/>
            </a:spcBef>
            <a:spcAft>
              <a:spcPct val="35000"/>
            </a:spcAft>
            <a:buNone/>
          </a:pPr>
          <a:r>
            <a:rPr lang="en-GB" sz="1100" b="0" i="0" kern="1200"/>
            <a:t>procedures for the EIA RA's advancement, usage, bolster and continuous development.</a:t>
          </a:r>
          <a:endParaRPr lang="en-US" sz="1100" kern="1200"/>
        </a:p>
      </dsp:txBody>
      <dsp:txXfrm>
        <a:off x="7636099" y="2096435"/>
        <a:ext cx="3242095" cy="11311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12D19-37F8-4867-B361-07C644B6841A}" type="datetimeFigureOut">
              <a:rPr lang="LID4096" smtClean="0"/>
              <a:t>03/24/2019</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BD89B-5E57-45F0-8749-BE98D6EE2CA1}" type="slidenum">
              <a:rPr lang="LID4096" smtClean="0"/>
              <a:t>‹#›</a:t>
            </a:fld>
            <a:endParaRPr lang="LID4096"/>
          </a:p>
        </p:txBody>
      </p:sp>
    </p:spTree>
    <p:extLst>
      <p:ext uri="{BB962C8B-B14F-4D97-AF65-F5344CB8AC3E}">
        <p14:creationId xmlns:p14="http://schemas.microsoft.com/office/powerpoint/2010/main" val="140661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Medical Practice requires precise, accurate and updated document management procedures that are often difficult and expensive to be implemented manually. There is always a chance of uncertainty, redundancy and human error when maintained without any optimal and efficient system. Therefore, the concept of </a:t>
            </a:r>
            <a:r>
              <a:rPr lang="en-GB" sz="1200" i="1" kern="1200" dirty="0">
                <a:solidFill>
                  <a:schemeClr val="tx1"/>
                </a:solidFill>
                <a:effectLst/>
                <a:latin typeface="+mn-lt"/>
                <a:ea typeface="+mn-ea"/>
                <a:cs typeface="+mn-cs"/>
              </a:rPr>
              <a:t>Electronic Health Record System </a:t>
            </a:r>
            <a:r>
              <a:rPr lang="en-GB" sz="1200" kern="1200" dirty="0">
                <a:solidFill>
                  <a:schemeClr val="tx1"/>
                </a:solidFill>
                <a:effectLst/>
                <a:latin typeface="+mn-lt"/>
                <a:ea typeface="+mn-ea"/>
                <a:cs typeface="+mn-cs"/>
              </a:rPr>
              <a:t>(EHR) implements the use of Document Management Software that is capable of high levels of efficiency, optimization and management of large number of documentations. Based on the concept of automated EHR, the presentation will present an overview on the architectural design and infrastructure of the EHR that is customized for the medical record practice. The system will be capable of creating an artificially intelligent knowledge-base for the data extracted from the scientific papers and experienced medical personal records. In order to evaluate the current level of efficiency of available EHR solutions for hospitals and medical organizations. </a:t>
            </a:r>
          </a:p>
          <a:p>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2</a:t>
            </a:fld>
            <a:endParaRPr lang="LID4096"/>
          </a:p>
        </p:txBody>
      </p:sp>
    </p:spTree>
    <p:extLst>
      <p:ext uri="{BB962C8B-B14F-4D97-AF65-F5344CB8AC3E}">
        <p14:creationId xmlns:p14="http://schemas.microsoft.com/office/powerpoint/2010/main" val="103473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EIA Standards Process is an important component of the EIA RA (Figure 2). To begin with, there could be an exploratory stage in which thoughts are traded, and trial/model/technology exhibition exercises are led. Then again, new or refreshed principles might be proposed through different instruments. In the event that a proposed standard is judged deserving of further thought, since it bolsters the vision, guideline and vital target articulations, it is gone through a Request process, utilized effectively.</a:t>
            </a:r>
          </a:p>
          <a:p>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11</a:t>
            </a:fld>
            <a:endParaRPr lang="LID4096"/>
          </a:p>
        </p:txBody>
      </p:sp>
    </p:spTree>
    <p:extLst>
      <p:ext uri="{BB962C8B-B14F-4D97-AF65-F5344CB8AC3E}">
        <p14:creationId xmlns:p14="http://schemas.microsoft.com/office/powerpoint/2010/main" val="296885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paper has portrayed an abnormal state framework for an EIA and the help association and procedures that this paper believe are fitting for some associations, especially for those with decentralized, self-ruling cultures and association structures. Moreover, the key components include: catching the specifications in succinct, straightforward and communicate vision and guideline articulations, recognizing key EIA RA components and their interrelationships and in a notable outline, and indicating a far-reaching association structure and procedures for the EIA RA's advancement, usage, bolster and continuous development.</a:t>
            </a:r>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12</a:t>
            </a:fld>
            <a:endParaRPr lang="LID4096"/>
          </a:p>
        </p:txBody>
      </p:sp>
    </p:spTree>
    <p:extLst>
      <p:ext uri="{BB962C8B-B14F-4D97-AF65-F5344CB8AC3E}">
        <p14:creationId xmlns:p14="http://schemas.microsoft.com/office/powerpoint/2010/main" val="106966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Enterprise Information Architecture (EIA) is a plan for how an association accomplishes the present and future business targets utilizing information innovation (IT). </a:t>
            </a:r>
          </a:p>
          <a:p>
            <a:r>
              <a:rPr lang="en-GB" sz="1200" kern="1200" dirty="0">
                <a:solidFill>
                  <a:schemeClr val="tx1"/>
                </a:solidFill>
                <a:effectLst/>
                <a:latin typeface="+mn-lt"/>
                <a:ea typeface="+mn-ea"/>
                <a:cs typeface="+mn-cs"/>
              </a:rPr>
              <a:t>It </a:t>
            </a:r>
            <a:r>
              <a:rPr lang="en-GB" sz="1200" kern="1200" dirty="0" err="1">
                <a:solidFill>
                  <a:schemeClr val="tx1"/>
                </a:solidFill>
                <a:effectLst/>
                <a:latin typeface="+mn-lt"/>
                <a:ea typeface="+mn-ea"/>
                <a:cs typeface="+mn-cs"/>
              </a:rPr>
              <a:t>analyzes</a:t>
            </a:r>
            <a:r>
              <a:rPr lang="en-GB" sz="1200" kern="1200" dirty="0">
                <a:solidFill>
                  <a:schemeClr val="tx1"/>
                </a:solidFill>
                <a:effectLst/>
                <a:latin typeface="+mn-lt"/>
                <a:ea typeface="+mn-ea"/>
                <a:cs typeface="+mn-cs"/>
              </a:rPr>
              <a:t> the key business, information, application, and innovation methodologies and their effect on business capacities (</a:t>
            </a:r>
            <a:r>
              <a:rPr lang="en-GB" sz="1200" kern="1200" dirty="0" err="1">
                <a:solidFill>
                  <a:schemeClr val="tx1"/>
                </a:solidFill>
                <a:effectLst/>
                <a:latin typeface="+mn-lt"/>
                <a:ea typeface="+mn-ea"/>
                <a:cs typeface="+mn-cs"/>
              </a:rPr>
              <a:t>Meystre</a:t>
            </a:r>
            <a:r>
              <a:rPr lang="en-GB" sz="1200" kern="1200" dirty="0">
                <a:solidFill>
                  <a:schemeClr val="tx1"/>
                </a:solidFill>
                <a:effectLst/>
                <a:latin typeface="+mn-lt"/>
                <a:ea typeface="+mn-ea"/>
                <a:cs typeface="+mn-cs"/>
              </a:rPr>
              <a:t> et al. 2010). The Zachman Framework is presumably the most perceived and mainstream way to deal with enterprise displaying (Dugas et al. 2009). The framework is portrayed as an architecture that speaks to the information frameworks' antiquities, giving a method for guaranteeing that principles for making the information condition exist and that they are suitably incorporated.</a:t>
            </a:r>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3</a:t>
            </a:fld>
            <a:endParaRPr lang="LID4096"/>
          </a:p>
        </p:txBody>
      </p:sp>
    </p:spTree>
    <p:extLst>
      <p:ext uri="{BB962C8B-B14F-4D97-AF65-F5344CB8AC3E}">
        <p14:creationId xmlns:p14="http://schemas.microsoft.com/office/powerpoint/2010/main" val="2528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reduce the stress, strain and pressure exerted in the medical record maintenance systems due to extensive load of manual work, the IT based solution for the EHR or the EHR is proposed. The EHR will be highly efficient, precise and effective to reduce the difficulty health care facilities and will help them provide better health services. EHR will enhance the efficiency of the system and will reduce the need to manual operators that tend to have higher risk of negligence and inefficiency Data management.</a:t>
            </a:r>
          </a:p>
          <a:p>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4</a:t>
            </a:fld>
            <a:endParaRPr lang="LID4096"/>
          </a:p>
        </p:txBody>
      </p:sp>
    </p:spTree>
    <p:extLst>
      <p:ext uri="{BB962C8B-B14F-4D97-AF65-F5344CB8AC3E}">
        <p14:creationId xmlns:p14="http://schemas.microsoft.com/office/powerpoint/2010/main" val="218194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eﬃciency necessities must be recognized by the EHRs with a specific end goal to provide a quick access to the in establishment. Moreover, documents need to pass from one individual to another in many of the conglomerations. Therefore, EHR must deﬁne a set of tenets for this process. It is known as workﬂow process. </a:t>
            </a:r>
          </a:p>
          <a:p>
            <a:r>
              <a:rPr lang="en-GB" sz="1200" kern="1200" dirty="0">
                <a:solidFill>
                  <a:schemeClr val="tx1"/>
                </a:solidFill>
                <a:effectLst/>
                <a:latin typeface="+mn-lt"/>
                <a:ea typeface="+mn-ea"/>
                <a:cs typeface="+mn-cs"/>
              </a:rPr>
              <a:t>EHR is concerned with the automation of procedures where documents, information, or undertakings are passed between members emulating a deﬁned set of tenets to realize or give to a for the most part business objective; the mechanized help or automation of a business process, in entire or part. EHRs might be classiﬁed in some sorts relying on the nature and aspects of the process (Fischer, 2003). Communitarian EHR automate business processes where an assembly of individuals takes part to accomplish a regular objective. This sort of business processes includes a chain of exercises where the documents are processed and transformed until that objective is accomplished.</a:t>
            </a:r>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5</a:t>
            </a:fld>
            <a:endParaRPr lang="LID4096"/>
          </a:p>
        </p:txBody>
      </p:sp>
    </p:spTree>
    <p:extLst>
      <p:ext uri="{BB962C8B-B14F-4D97-AF65-F5344CB8AC3E}">
        <p14:creationId xmlns:p14="http://schemas.microsoft.com/office/powerpoint/2010/main" val="90831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Since medical and health care facilities are highly sensitive about the privacy and security of the private and confidential data along with efficient management, the EHR appears to be one of the most suitable choices. The reason for stating so is that it offers integrated and automated security and management features. Some of those basic and extended features are described briefly: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Security - controls which users have access to information. Any system that the user utilize must have the capacity to protect confidential records as demarcated by the Freedom of Information Act. </a:t>
            </a:r>
          </a:p>
          <a:p>
            <a:pPr lvl="0"/>
            <a:r>
              <a:rPr lang="en-GB" sz="1200" kern="1200" dirty="0">
                <a:solidFill>
                  <a:schemeClr val="tx1"/>
                </a:solidFill>
                <a:effectLst/>
                <a:latin typeface="+mn-lt"/>
                <a:ea typeface="+mn-ea"/>
                <a:cs typeface="+mn-cs"/>
              </a:rPr>
              <a:t>Modification - The EHR might as well permit users to add documents to the system and designate a document as an official record. It might as well additionally automatically allot the correct version designation. </a:t>
            </a:r>
          </a:p>
          <a:p>
            <a:pPr lvl="0"/>
            <a:r>
              <a:rPr lang="en-GB" sz="1200" kern="1200" dirty="0">
                <a:solidFill>
                  <a:schemeClr val="tx1"/>
                </a:solidFill>
                <a:effectLst/>
                <a:latin typeface="+mn-lt"/>
                <a:ea typeface="+mn-ea"/>
                <a:cs typeface="+mn-cs"/>
              </a:rPr>
              <a:t>Metadata - The EHR might as well permit the user to catch and utilize the metadata appropriate for the channel. </a:t>
            </a:r>
          </a:p>
          <a:p>
            <a:pPr lvl="0"/>
            <a:r>
              <a:rPr lang="en-GB" sz="1200" kern="1200" dirty="0">
                <a:solidFill>
                  <a:schemeClr val="tx1"/>
                </a:solidFill>
                <a:effectLst/>
                <a:latin typeface="+mn-lt"/>
                <a:ea typeface="+mn-ea"/>
                <a:cs typeface="+mn-cs"/>
              </a:rPr>
              <a:t>Records Keeping - EHR systems don't dependably incorporate the capability to perform records management capacities. An EHR must have the capacity to provide secure access, support the record's context inside the document sequence, and automate the execution of attitude instructions for all records in the system. </a:t>
            </a:r>
          </a:p>
        </p:txBody>
      </p:sp>
      <p:sp>
        <p:nvSpPr>
          <p:cNvPr id="4" name="Slide Number Placeholder 3"/>
          <p:cNvSpPr>
            <a:spLocks noGrp="1"/>
          </p:cNvSpPr>
          <p:nvPr>
            <p:ph type="sldNum" sz="quarter" idx="5"/>
          </p:nvPr>
        </p:nvSpPr>
        <p:spPr/>
        <p:txBody>
          <a:bodyPr/>
          <a:lstStyle/>
          <a:p>
            <a:fld id="{3C4BD89B-5E57-45F0-8749-BE98D6EE2CA1}" type="slidenum">
              <a:rPr lang="LID4096" smtClean="0"/>
              <a:t>6</a:t>
            </a:fld>
            <a:endParaRPr lang="LID4096"/>
          </a:p>
        </p:txBody>
      </p:sp>
    </p:spTree>
    <p:extLst>
      <p:ext uri="{BB962C8B-B14F-4D97-AF65-F5344CB8AC3E}">
        <p14:creationId xmlns:p14="http://schemas.microsoft.com/office/powerpoint/2010/main" val="423697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Storage - will permit the user to store records inside the EHR or to halfway manage the subordinate storage system. </a:t>
            </a:r>
          </a:p>
          <a:p>
            <a:pPr lvl="0"/>
            <a:r>
              <a:rPr lang="en-GB" sz="1200" kern="1200" dirty="0">
                <a:solidFill>
                  <a:schemeClr val="tx1"/>
                </a:solidFill>
                <a:effectLst/>
                <a:latin typeface="+mn-lt"/>
                <a:ea typeface="+mn-ea"/>
                <a:cs typeface="+mn-cs"/>
              </a:rPr>
              <a:t>Text search - permits users to search every saying in the whole document or a specified gathering of documents. Different systems search just metadata. </a:t>
            </a:r>
          </a:p>
          <a:p>
            <a:pPr lvl="0"/>
            <a:r>
              <a:rPr lang="en-GB" sz="1200" kern="1200" dirty="0">
                <a:solidFill>
                  <a:schemeClr val="tx1"/>
                </a:solidFill>
                <a:effectLst/>
                <a:latin typeface="+mn-lt"/>
                <a:ea typeface="+mn-ea"/>
                <a:cs typeface="+mn-cs"/>
              </a:rPr>
              <a:t>Hypertext links - Certain EHRs will provide hypertext links from one document to another to help going and searching right around identified documents. </a:t>
            </a:r>
          </a:p>
          <a:p>
            <a:pPr lvl="0"/>
            <a:r>
              <a:rPr lang="en-GB" sz="1200" kern="1200" dirty="0">
                <a:solidFill>
                  <a:schemeClr val="tx1"/>
                </a:solidFill>
                <a:effectLst/>
                <a:latin typeface="+mn-lt"/>
                <a:ea typeface="+mn-ea"/>
                <a:cs typeface="+mn-cs"/>
              </a:rPr>
              <a:t>Auto conversion - Certain EHRs will automatically convert one document arrangement to another when the index is designated as a record. </a:t>
            </a:r>
          </a:p>
          <a:p>
            <a:r>
              <a:rPr lang="en-GB" sz="1200" kern="1200" dirty="0">
                <a:solidFill>
                  <a:schemeClr val="tx1"/>
                </a:solidFill>
                <a:effectLst/>
                <a:latin typeface="+mn-lt"/>
                <a:ea typeface="+mn-ea"/>
                <a:cs typeface="+mn-cs"/>
              </a:rPr>
              <a:t>Extended Document management - Certain EHRs manage compound records superior to others. Compound records are single documents that contain various components (e.g., content, photos, motion picture, hypertext links).</a:t>
            </a:r>
            <a:endParaRPr lang="LID4096" dirty="0"/>
          </a:p>
          <a:p>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7</a:t>
            </a:fld>
            <a:endParaRPr lang="LID4096"/>
          </a:p>
        </p:txBody>
      </p:sp>
    </p:spTree>
    <p:extLst>
      <p:ext uri="{BB962C8B-B14F-4D97-AF65-F5344CB8AC3E}">
        <p14:creationId xmlns:p14="http://schemas.microsoft.com/office/powerpoint/2010/main" val="240392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field of health care and medical facilities is one of the most sensitive yet extended organizations that must deal with large amount of sensitive and highly unique data. Since they tend to deal with the human health, there is rarely any chance of mistake, inefficiency or ignorance. Therefore, the EHR proves to be one of the most significant solutions for the document management. Several vendors and producers have been developing the EHR however; they tend to have certain complexities that reduce their efficiency. In a general medical EHR one should always look out for: usability, user friendly interface, database capacity and knowledge management abilities, security options and automated update features. Based on these measures and metrics, one of the most efficient vendor that have created a customized EHR specifically for the field of medical and health sciences is Samsung.</a:t>
            </a:r>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8</a:t>
            </a:fld>
            <a:endParaRPr lang="LID4096"/>
          </a:p>
        </p:txBody>
      </p:sp>
    </p:spTree>
    <p:extLst>
      <p:ext uri="{BB962C8B-B14F-4D97-AF65-F5344CB8AC3E}">
        <p14:creationId xmlns:p14="http://schemas.microsoft.com/office/powerpoint/2010/main" val="235235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Samsung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 Workflow is a server-based document system, inserted in Samsung printing devices, that streamlines document catching, processing and tracking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 This workflow result assists support social insurance work force in patient electronic document documenting, search and dissemination while recovering profitable assets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Converting paper-based documents to electronic organizations lessens printing, storage and management costs and likewise assists improve productivity. Unified document management results improve correspondences by having staff in numerous areas ready to gain entrance to the documents, and diminish manual work previously needed to sort through, document and recover paper documentation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C4BD89B-5E57-45F0-8749-BE98D6EE2CA1}" type="slidenum">
              <a:rPr lang="LID4096" smtClean="0"/>
              <a:t>9</a:t>
            </a:fld>
            <a:endParaRPr lang="LID4096"/>
          </a:p>
        </p:txBody>
      </p:sp>
    </p:spTree>
    <p:extLst>
      <p:ext uri="{BB962C8B-B14F-4D97-AF65-F5344CB8AC3E}">
        <p14:creationId xmlns:p14="http://schemas.microsoft.com/office/powerpoint/2010/main" val="48954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Samsung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 offers a very unique feature and technology that has made it more credible, reliable and efficient in not only document management but also document imaging for the ease of inputting accurate data and then parsing it according to the need and requirements of the health care facility. Some of these special features include (“</a:t>
            </a:r>
            <a:r>
              <a:rPr lang="en-GB" sz="1200" kern="1200" dirty="0" err="1">
                <a:solidFill>
                  <a:schemeClr val="tx1"/>
                </a:solidFill>
                <a:effectLst/>
                <a:latin typeface="+mn-lt"/>
                <a:ea typeface="+mn-ea"/>
                <a:cs typeface="+mn-cs"/>
              </a:rPr>
              <a:t>SmarThru</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Zone OCR;</a:t>
            </a:r>
          </a:p>
          <a:p>
            <a:pPr lvl="0"/>
            <a:r>
              <a:rPr lang="en-GB" sz="1200" kern="1200" dirty="0">
                <a:solidFill>
                  <a:schemeClr val="tx1"/>
                </a:solidFill>
                <a:effectLst/>
                <a:latin typeface="+mn-lt"/>
                <a:ea typeface="+mn-ea"/>
                <a:cs typeface="+mn-cs"/>
              </a:rPr>
              <a:t>Barcode OCR;</a:t>
            </a:r>
          </a:p>
          <a:p>
            <a:pPr lvl="0"/>
            <a:r>
              <a:rPr lang="en-GB" sz="1200" kern="1200" dirty="0">
                <a:solidFill>
                  <a:schemeClr val="tx1"/>
                </a:solidFill>
                <a:effectLst/>
                <a:latin typeface="+mn-lt"/>
                <a:ea typeface="+mn-ea"/>
                <a:cs typeface="+mn-cs"/>
              </a:rPr>
              <a:t>Fax Caller ID;</a:t>
            </a:r>
          </a:p>
          <a:p>
            <a:pPr lvl="0"/>
            <a:r>
              <a:rPr lang="en-GB" sz="1200" kern="1200" dirty="0">
                <a:solidFill>
                  <a:schemeClr val="tx1"/>
                </a:solidFill>
                <a:effectLst/>
                <a:latin typeface="+mn-lt"/>
                <a:ea typeface="+mn-ea"/>
                <a:cs typeface="+mn-cs"/>
              </a:rPr>
              <a:t>Text Digitization with OCR;</a:t>
            </a:r>
          </a:p>
          <a:p>
            <a:pPr lvl="0"/>
            <a:r>
              <a:rPr lang="en-GB" sz="1200" kern="1200" dirty="0">
                <a:solidFill>
                  <a:schemeClr val="tx1"/>
                </a:solidFill>
                <a:effectLst/>
                <a:latin typeface="+mn-lt"/>
                <a:ea typeface="+mn-ea"/>
                <a:cs typeface="+mn-cs"/>
              </a:rPr>
              <a:t>Metadata Scan;</a:t>
            </a:r>
          </a:p>
          <a:p>
            <a:pPr lvl="0"/>
            <a:r>
              <a:rPr lang="en-GB" sz="1200" kern="1200" dirty="0">
                <a:solidFill>
                  <a:schemeClr val="tx1"/>
                </a:solidFill>
                <a:effectLst/>
                <a:latin typeface="+mn-lt"/>
                <a:ea typeface="+mn-ea"/>
                <a:cs typeface="+mn-cs"/>
              </a:rPr>
              <a:t>XML Exporter.</a:t>
            </a:r>
          </a:p>
          <a:p>
            <a:r>
              <a:rPr lang="en-GB" sz="1200" kern="1200" dirty="0">
                <a:solidFill>
                  <a:schemeClr val="tx1"/>
                </a:solidFill>
                <a:effectLst/>
                <a:latin typeface="+mn-lt"/>
                <a:ea typeface="+mn-ea"/>
                <a:cs typeface="+mn-cs"/>
              </a:rPr>
              <a:t>These OCR characteristics are highly efficient to capture the data as well as the meta data and then converted them into machine understandable, secure records that can be printed, faxed and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in a personalized manner by the concerned authorities and authorized personals only.</a:t>
            </a:r>
            <a:endParaRPr lang="LID4096" dirty="0"/>
          </a:p>
          <a:p>
            <a:endParaRPr lang="LID4096" dirty="0"/>
          </a:p>
        </p:txBody>
      </p:sp>
      <p:sp>
        <p:nvSpPr>
          <p:cNvPr id="4" name="Slide Number Placeholder 3"/>
          <p:cNvSpPr>
            <a:spLocks noGrp="1"/>
          </p:cNvSpPr>
          <p:nvPr>
            <p:ph type="sldNum" sz="quarter" idx="5"/>
          </p:nvPr>
        </p:nvSpPr>
        <p:spPr/>
        <p:txBody>
          <a:bodyPr/>
          <a:lstStyle/>
          <a:p>
            <a:fld id="{3C4BD89B-5E57-45F0-8749-BE98D6EE2CA1}" type="slidenum">
              <a:rPr lang="LID4096" smtClean="0"/>
              <a:t>10</a:t>
            </a:fld>
            <a:endParaRPr lang="LID4096"/>
          </a:p>
        </p:txBody>
      </p:sp>
    </p:spTree>
    <p:extLst>
      <p:ext uri="{BB962C8B-B14F-4D97-AF65-F5344CB8AC3E}">
        <p14:creationId xmlns:p14="http://schemas.microsoft.com/office/powerpoint/2010/main" val="369131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427160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3294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9387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492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294444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4"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40790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4"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225837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3819983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16878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378510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87211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147188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85926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3"/>
          <p:cNvSpPr>
            <a:spLocks noGrp="1"/>
          </p:cNvSpPr>
          <p:nvPr>
            <p:ph type="ftr" sz="quarter" idx="11"/>
          </p:nvPr>
        </p:nvSpPr>
        <p:spPr/>
        <p:txBody>
          <a:bodyPr/>
          <a:lstStyle/>
          <a:p>
            <a:endParaRPr lang="LID4096"/>
          </a:p>
        </p:txBody>
      </p:sp>
      <p:sp>
        <p:nvSpPr>
          <p:cNvPr id="6" name="Slide Number Placeholder 4"/>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49031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2"/>
          <p:cNvSpPr>
            <a:spLocks noGrp="1"/>
          </p:cNvSpPr>
          <p:nvPr>
            <p:ph type="ftr" sz="quarter" idx="11"/>
          </p:nvPr>
        </p:nvSpPr>
        <p:spPr/>
        <p:txBody>
          <a:bodyPr/>
          <a:lstStyle/>
          <a:p>
            <a:endParaRPr lang="LID4096"/>
          </a:p>
        </p:txBody>
      </p:sp>
      <p:sp>
        <p:nvSpPr>
          <p:cNvPr id="6" name="Slide Number Placeholder 3"/>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12842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5" name="Footer Placeholder 5"/>
          <p:cNvSpPr>
            <a:spLocks noGrp="1"/>
          </p:cNvSpPr>
          <p:nvPr>
            <p:ph type="ftr" sz="quarter" idx="11"/>
          </p:nvPr>
        </p:nvSpPr>
        <p:spPr/>
        <p:txBody>
          <a:bodyPr/>
          <a:lstStyle/>
          <a:p>
            <a:endParaRPr lang="LID4096"/>
          </a:p>
        </p:txBody>
      </p:sp>
      <p:sp>
        <p:nvSpPr>
          <p:cNvPr id="6" name="Slide Number Placeholder 6"/>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6066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84535-4C19-4C50-A218-2EF8510A8CC7}" type="datetimeFigureOut">
              <a:rPr lang="LID4096" smtClean="0"/>
              <a:t>03/24/2019</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B227949B-5F80-496E-B35D-6B9DEA6DBCF5}" type="slidenum">
              <a:rPr lang="LID4096" smtClean="0"/>
              <a:t>‹#›</a:t>
            </a:fld>
            <a:endParaRPr lang="LID4096"/>
          </a:p>
        </p:txBody>
      </p:sp>
    </p:spTree>
    <p:extLst>
      <p:ext uri="{BB962C8B-B14F-4D97-AF65-F5344CB8AC3E}">
        <p14:creationId xmlns:p14="http://schemas.microsoft.com/office/powerpoint/2010/main" val="337000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9C84535-4C19-4C50-A218-2EF8510A8CC7}" type="datetimeFigureOut">
              <a:rPr lang="LID4096" smtClean="0"/>
              <a:t>03/24/2019</a:t>
            </a:fld>
            <a:endParaRPr lang="LID4096"/>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ID4096"/>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27949B-5F80-496E-B35D-6B9DEA6DBCF5}" type="slidenum">
              <a:rPr lang="LID4096" smtClean="0"/>
              <a:t>‹#›</a:t>
            </a:fld>
            <a:endParaRPr lang="LID4096"/>
          </a:p>
        </p:txBody>
      </p:sp>
    </p:spTree>
    <p:extLst>
      <p:ext uri="{BB962C8B-B14F-4D97-AF65-F5344CB8AC3E}">
        <p14:creationId xmlns:p14="http://schemas.microsoft.com/office/powerpoint/2010/main" val="287506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743DC-2D8A-4803-A294-7514B88E553E}"/>
              </a:ext>
            </a:extLst>
          </p:cNvPr>
          <p:cNvSpPr>
            <a:spLocks noGrp="1"/>
          </p:cNvSpPr>
          <p:nvPr>
            <p:ph type="ctrTitle"/>
          </p:nvPr>
        </p:nvSpPr>
        <p:spPr>
          <a:xfrm>
            <a:off x="965505" y="623571"/>
            <a:ext cx="10260990" cy="3523885"/>
          </a:xfrm>
        </p:spPr>
        <p:txBody>
          <a:bodyPr>
            <a:normAutofit/>
          </a:bodyPr>
          <a:lstStyle/>
          <a:p>
            <a:pPr algn="ctr"/>
            <a:r>
              <a:rPr lang="en-US" sz="8000">
                <a:solidFill>
                  <a:srgbClr val="FFFFFF"/>
                </a:solidFill>
              </a:rPr>
              <a:t>Implications and Need of HER System</a:t>
            </a:r>
            <a:endParaRPr lang="LID4096" sz="8000">
              <a:solidFill>
                <a:srgbClr val="FFFFFF"/>
              </a:solidFill>
            </a:endParaRPr>
          </a:p>
        </p:txBody>
      </p:sp>
      <p:sp>
        <p:nvSpPr>
          <p:cNvPr id="3" name="Subtitle 2">
            <a:extLst>
              <a:ext uri="{FF2B5EF4-FFF2-40B4-BE49-F238E27FC236}">
                <a16:creationId xmlns:a16="http://schemas.microsoft.com/office/drawing/2014/main" id="{72CDDC55-0176-426A-BEFE-7EC32522B413}"/>
              </a:ext>
            </a:extLst>
          </p:cNvPr>
          <p:cNvSpPr>
            <a:spLocks noGrp="1"/>
          </p:cNvSpPr>
          <p:nvPr>
            <p:ph type="subTitle" idx="1"/>
          </p:nvPr>
        </p:nvSpPr>
        <p:spPr>
          <a:xfrm>
            <a:off x="965505" y="4777380"/>
            <a:ext cx="10260990" cy="1209763"/>
          </a:xfrm>
        </p:spPr>
        <p:txBody>
          <a:bodyPr>
            <a:normAutofit/>
          </a:bodyPr>
          <a:lstStyle/>
          <a:p>
            <a:pPr algn="ctr"/>
            <a:r>
              <a:rPr lang="en-US" sz="2400">
                <a:solidFill>
                  <a:schemeClr val="tx1"/>
                </a:solidFill>
              </a:rPr>
              <a:t>… In Healthcare Environment!</a:t>
            </a:r>
            <a:endParaRPr lang="LID4096" sz="2400">
              <a:solidFill>
                <a:schemeClr val="tx1"/>
              </a:solidFill>
            </a:endParaRPr>
          </a:p>
        </p:txBody>
      </p:sp>
    </p:spTree>
    <p:extLst>
      <p:ext uri="{BB962C8B-B14F-4D97-AF65-F5344CB8AC3E}">
        <p14:creationId xmlns:p14="http://schemas.microsoft.com/office/powerpoint/2010/main" val="140714896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DAB8DF5-C7E6-4DBF-9B11-5155C3471027}"/>
              </a:ext>
            </a:extLst>
          </p:cNvPr>
          <p:cNvSpPr>
            <a:spLocks noGrp="1"/>
          </p:cNvSpPr>
          <p:nvPr>
            <p:ph type="title"/>
          </p:nvPr>
        </p:nvSpPr>
        <p:spPr>
          <a:xfrm>
            <a:off x="806195" y="804672"/>
            <a:ext cx="3521359" cy="5248656"/>
          </a:xfrm>
        </p:spPr>
        <p:txBody>
          <a:bodyPr anchor="ctr">
            <a:normAutofit/>
          </a:bodyPr>
          <a:lstStyle/>
          <a:p>
            <a:pPr algn="ctr"/>
            <a:r>
              <a:rPr lang="en-US" dirty="0"/>
              <a:t>Case Study (Cont.)</a:t>
            </a:r>
            <a:endParaRPr lang="LID4096"/>
          </a:p>
        </p:txBody>
      </p:sp>
      <p:sp>
        <p:nvSpPr>
          <p:cNvPr id="3" name="Content Placeholder 2">
            <a:extLst>
              <a:ext uri="{FF2B5EF4-FFF2-40B4-BE49-F238E27FC236}">
                <a16:creationId xmlns:a16="http://schemas.microsoft.com/office/drawing/2014/main" id="{B0F2F1E8-767D-4544-929F-70F12A0E0EDD}"/>
              </a:ext>
            </a:extLst>
          </p:cNvPr>
          <p:cNvSpPr>
            <a:spLocks noGrp="1"/>
          </p:cNvSpPr>
          <p:nvPr>
            <p:ph idx="1"/>
          </p:nvPr>
        </p:nvSpPr>
        <p:spPr>
          <a:xfrm>
            <a:off x="4975861" y="804671"/>
            <a:ext cx="6399930" cy="5248657"/>
          </a:xfrm>
        </p:spPr>
        <p:txBody>
          <a:bodyPr anchor="ctr">
            <a:normAutofit/>
          </a:bodyPr>
          <a:lstStyle/>
          <a:p>
            <a:r>
              <a:rPr lang="en-GB" dirty="0"/>
              <a:t>The Samsung </a:t>
            </a:r>
            <a:r>
              <a:rPr lang="en-GB" dirty="0" err="1"/>
              <a:t>SmarThru</a:t>
            </a:r>
            <a:r>
              <a:rPr lang="en-GB" dirty="0"/>
              <a:t> </a:t>
            </a:r>
          </a:p>
          <a:p>
            <a:pPr lvl="1"/>
            <a:r>
              <a:rPr lang="en-GB" dirty="0"/>
              <a:t>offers a very unique feature and technology that has made it more credible, reliable and efficient </a:t>
            </a:r>
          </a:p>
          <a:p>
            <a:pPr lvl="1"/>
            <a:r>
              <a:rPr lang="en-GB" dirty="0"/>
              <a:t>the ease of inputting accurate data and then parsing it </a:t>
            </a:r>
          </a:p>
          <a:p>
            <a:pPr lvl="1"/>
            <a:r>
              <a:rPr lang="en-GB" dirty="0"/>
              <a:t>Some of these special features include (“</a:t>
            </a:r>
            <a:r>
              <a:rPr lang="en-GB" dirty="0" err="1"/>
              <a:t>SmarThru</a:t>
            </a:r>
            <a:r>
              <a:rPr lang="en-GB" dirty="0"/>
              <a:t>”):</a:t>
            </a:r>
          </a:p>
          <a:p>
            <a:pPr lvl="2"/>
            <a:r>
              <a:rPr lang="en-GB" dirty="0"/>
              <a:t>Zone OCR;</a:t>
            </a:r>
          </a:p>
          <a:p>
            <a:pPr lvl="2"/>
            <a:r>
              <a:rPr lang="en-GB" dirty="0"/>
              <a:t>Barcode OCR;</a:t>
            </a:r>
          </a:p>
          <a:p>
            <a:pPr lvl="2"/>
            <a:r>
              <a:rPr lang="en-GB" dirty="0"/>
              <a:t>Fax Caller ID;</a:t>
            </a:r>
          </a:p>
          <a:p>
            <a:pPr lvl="2"/>
            <a:r>
              <a:rPr lang="en-GB" dirty="0"/>
              <a:t>Text Digitization with OCR;</a:t>
            </a:r>
          </a:p>
          <a:p>
            <a:pPr lvl="2"/>
            <a:r>
              <a:rPr lang="en-GB" dirty="0"/>
              <a:t>Metadata Scan;</a:t>
            </a:r>
          </a:p>
          <a:p>
            <a:pPr lvl="2"/>
            <a:r>
              <a:rPr lang="en-GB" dirty="0"/>
              <a:t>XML Exporter.</a:t>
            </a:r>
          </a:p>
          <a:p>
            <a:endParaRPr lang="LID4096" dirty="0"/>
          </a:p>
        </p:txBody>
      </p:sp>
    </p:spTree>
    <p:extLst>
      <p:ext uri="{BB962C8B-B14F-4D97-AF65-F5344CB8AC3E}">
        <p14:creationId xmlns:p14="http://schemas.microsoft.com/office/powerpoint/2010/main" val="381694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E662C-B249-4591-808C-389FD5474D05}"/>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Implementation Standards</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957C0105-2A5C-488A-823F-7B009E1A3FE0}"/>
              </a:ext>
            </a:extLst>
          </p:cNvPr>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14646" y="647698"/>
            <a:ext cx="6129078" cy="5562139"/>
          </a:xfrm>
          <a:prstGeom prst="rect">
            <a:avLst/>
          </a:prstGeom>
          <a:noFill/>
          <a:effectLst/>
        </p:spPr>
      </p:pic>
    </p:spTree>
    <p:extLst>
      <p:ext uri="{BB962C8B-B14F-4D97-AF65-F5344CB8AC3E}">
        <p14:creationId xmlns:p14="http://schemas.microsoft.com/office/powerpoint/2010/main" val="34056828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95D0DBD-8DF0-4F98-BA57-5A943C18BB6D}"/>
              </a:ext>
            </a:extLst>
          </p:cNvPr>
          <p:cNvSpPr>
            <a:spLocks noGrp="1"/>
          </p:cNvSpPr>
          <p:nvPr>
            <p:ph type="title"/>
          </p:nvPr>
        </p:nvSpPr>
        <p:spPr>
          <a:xfrm>
            <a:off x="648930" y="629267"/>
            <a:ext cx="9252154" cy="1016654"/>
          </a:xfrm>
        </p:spPr>
        <p:txBody>
          <a:bodyPr>
            <a:normAutofit/>
          </a:bodyPr>
          <a:lstStyle/>
          <a:p>
            <a:r>
              <a:rPr lang="en-US">
                <a:solidFill>
                  <a:srgbClr val="EBEBEB"/>
                </a:solidFill>
              </a:rPr>
              <a:t>Recommendations</a:t>
            </a:r>
            <a:endParaRPr lang="LID4096">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1312691C-FFF5-40CF-A3B0-BCB76B8CFA28}"/>
              </a:ext>
            </a:extLst>
          </p:cNvPr>
          <p:cNvGraphicFramePr>
            <a:graphicFrameLocks noGrp="1"/>
          </p:cNvGraphicFramePr>
          <p:nvPr>
            <p:ph idx="1"/>
            <p:extLst>
              <p:ext uri="{D42A27DB-BD31-4B8C-83A1-F6EECF244321}">
                <p14:modId xmlns:p14="http://schemas.microsoft.com/office/powerpoint/2010/main" val="392942790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94342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F2EA70A-7DA2-47D6-9B93-D08F30942FD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References</a:t>
            </a:r>
            <a:endParaRPr lang="LID4096">
              <a:solidFill>
                <a:srgbClr val="FFFFFF"/>
              </a:solidFill>
            </a:endParaRPr>
          </a:p>
        </p:txBody>
      </p:sp>
      <p:sp>
        <p:nvSpPr>
          <p:cNvPr id="3" name="Content Placeholder 2">
            <a:extLst>
              <a:ext uri="{FF2B5EF4-FFF2-40B4-BE49-F238E27FC236}">
                <a16:creationId xmlns:a16="http://schemas.microsoft.com/office/drawing/2014/main" id="{F80DC186-440F-4C04-B677-2786F3CAC04C}"/>
              </a:ext>
            </a:extLst>
          </p:cNvPr>
          <p:cNvSpPr>
            <a:spLocks noGrp="1"/>
          </p:cNvSpPr>
          <p:nvPr>
            <p:ph idx="1"/>
          </p:nvPr>
        </p:nvSpPr>
        <p:spPr>
          <a:xfrm>
            <a:off x="1103312" y="2763520"/>
            <a:ext cx="8946541" cy="3484879"/>
          </a:xfrm>
        </p:spPr>
        <p:txBody>
          <a:bodyPr>
            <a:normAutofit/>
          </a:bodyPr>
          <a:lstStyle/>
          <a:p>
            <a:pPr>
              <a:lnSpc>
                <a:spcPct val="90000"/>
              </a:lnSpc>
            </a:pPr>
            <a:r>
              <a:rPr lang="en-US" sz="700" dirty="0"/>
              <a:t>Alur, D., </a:t>
            </a:r>
            <a:r>
              <a:rPr lang="en-US" sz="700" dirty="0" err="1"/>
              <a:t>Crupi</a:t>
            </a:r>
            <a:r>
              <a:rPr lang="en-US" sz="700" dirty="0"/>
              <a:t>, J., and </a:t>
            </a:r>
            <a:r>
              <a:rPr lang="en-US" sz="700" dirty="0" err="1"/>
              <a:t>Malks</a:t>
            </a:r>
            <a:r>
              <a:rPr lang="en-US" sz="700" dirty="0"/>
              <a:t>, D. 2003. Core J2EE Patterns. Prentice Hall. </a:t>
            </a:r>
            <a:r>
              <a:rPr lang="en-US" sz="700" dirty="0" err="1"/>
              <a:t>SmarThru</a:t>
            </a:r>
            <a:r>
              <a:rPr lang="en-US" sz="700" dirty="0"/>
              <a:t>. Medical Document Workflow Solution. Samsung White Paper.</a:t>
            </a:r>
          </a:p>
          <a:p>
            <a:pPr>
              <a:lnSpc>
                <a:spcPct val="90000"/>
              </a:lnSpc>
            </a:pPr>
            <a:r>
              <a:rPr lang="en-US" sz="700" dirty="0"/>
              <a:t>Brook, R.H., 2010. Medical leadership in an increasingly complex world. </a:t>
            </a:r>
            <a:r>
              <a:rPr lang="en-US" sz="700" i="1" dirty="0"/>
              <a:t>JAMA</a:t>
            </a:r>
            <a:r>
              <a:rPr lang="en-US" sz="700" dirty="0"/>
              <a:t>, </a:t>
            </a:r>
            <a:r>
              <a:rPr lang="en-US" sz="700" i="1" dirty="0"/>
              <a:t>304</a:t>
            </a:r>
            <a:r>
              <a:rPr lang="en-US" sz="700" dirty="0"/>
              <a:t>(4), pp.465-466.</a:t>
            </a:r>
          </a:p>
          <a:p>
            <a:pPr>
              <a:lnSpc>
                <a:spcPct val="90000"/>
              </a:lnSpc>
            </a:pPr>
            <a:r>
              <a:rPr lang="en-US" sz="700" dirty="0"/>
              <a:t>Dugas, M., Thun, S., </a:t>
            </a:r>
            <a:r>
              <a:rPr lang="en-US" sz="700" dirty="0" err="1"/>
              <a:t>Frankewitsch</a:t>
            </a:r>
            <a:r>
              <a:rPr lang="en-US" sz="700" dirty="0"/>
              <a:t>, T. and </a:t>
            </a:r>
            <a:r>
              <a:rPr lang="en-US" sz="700" dirty="0" err="1"/>
              <a:t>Heitmann</a:t>
            </a:r>
            <a:r>
              <a:rPr lang="en-US" sz="700" dirty="0"/>
              <a:t>, K.U., 2009. LOINC® codes for hospital information systems documents: a case study. </a:t>
            </a:r>
            <a:r>
              <a:rPr lang="en-US" sz="700" i="1" dirty="0"/>
              <a:t>Journal of the American Medical Informatics Association</a:t>
            </a:r>
            <a:r>
              <a:rPr lang="en-US" sz="700" dirty="0"/>
              <a:t>, </a:t>
            </a:r>
            <a:r>
              <a:rPr lang="en-US" sz="700" i="1" dirty="0"/>
              <a:t>16</a:t>
            </a:r>
            <a:r>
              <a:rPr lang="en-US" sz="700" dirty="0"/>
              <a:t>(3), pp.400-403.</a:t>
            </a:r>
          </a:p>
          <a:p>
            <a:pPr>
              <a:lnSpc>
                <a:spcPct val="90000"/>
              </a:lnSpc>
            </a:pPr>
            <a:r>
              <a:rPr lang="en-US" sz="700" dirty="0"/>
              <a:t>Fischer, L. ed., 2003. </a:t>
            </a:r>
            <a:r>
              <a:rPr lang="en-US" sz="700" i="1" dirty="0"/>
              <a:t>Workflow handbook 2003</a:t>
            </a:r>
            <a:r>
              <a:rPr lang="en-US" sz="700" dirty="0"/>
              <a:t>. Future Strategies Inc..</a:t>
            </a:r>
          </a:p>
          <a:p>
            <a:pPr>
              <a:lnSpc>
                <a:spcPct val="90000"/>
              </a:lnSpc>
            </a:pPr>
            <a:r>
              <a:rPr lang="en-US" sz="700" dirty="0" err="1"/>
              <a:t>Kernick</a:t>
            </a:r>
            <a:r>
              <a:rPr lang="en-US" sz="700" dirty="0"/>
              <a:t>, D. ed., 2004. </a:t>
            </a:r>
            <a:r>
              <a:rPr lang="en-US" sz="700" i="1" dirty="0"/>
              <a:t>Complexity and healthcare organization: A view from the street</a:t>
            </a:r>
            <a:r>
              <a:rPr lang="en-US" sz="700" dirty="0"/>
              <a:t>. Radcliffe Publishing.</a:t>
            </a:r>
          </a:p>
          <a:p>
            <a:pPr>
              <a:lnSpc>
                <a:spcPct val="90000"/>
              </a:lnSpc>
            </a:pPr>
            <a:r>
              <a:rPr lang="en-US" sz="700" dirty="0" err="1"/>
              <a:t>Kuwata</a:t>
            </a:r>
            <a:r>
              <a:rPr lang="en-US" sz="700" dirty="0"/>
              <a:t>, S., Yamada, H. and Park, K., 2011, February. Longitudinal analysis on utilization of medical document management system in a hospital with EPR implementation. In </a:t>
            </a:r>
            <a:r>
              <a:rPr lang="en-US" sz="700" i="1" dirty="0"/>
              <a:t>ITCH</a:t>
            </a:r>
            <a:r>
              <a:rPr lang="en-US" sz="700" dirty="0"/>
              <a:t> (pp. 117-121).</a:t>
            </a:r>
          </a:p>
          <a:p>
            <a:pPr>
              <a:lnSpc>
                <a:spcPct val="90000"/>
              </a:lnSpc>
            </a:pPr>
            <a:r>
              <a:rPr lang="en-US" sz="700" dirty="0" err="1"/>
              <a:t>Meystre</a:t>
            </a:r>
            <a:r>
              <a:rPr lang="en-US" sz="700" dirty="0"/>
              <a:t>, S. M., Thibault, J., Shen, S., Hurdle, J. F., &amp; South, B. R. 2010. </a:t>
            </a:r>
            <a:r>
              <a:rPr lang="en-US" sz="700" dirty="0" err="1"/>
              <a:t>Textractor</a:t>
            </a:r>
            <a:r>
              <a:rPr lang="en-US" sz="700" dirty="0"/>
              <a:t>: a hybrid system for medications and reason for their prescription extraction from clinical text documents. </a:t>
            </a:r>
            <a:r>
              <a:rPr lang="en-US" sz="700" i="1" dirty="0"/>
              <a:t>Journal of the American Medical Informatics Association</a:t>
            </a:r>
            <a:r>
              <a:rPr lang="en-US" sz="700" dirty="0"/>
              <a:t>, </a:t>
            </a:r>
            <a:r>
              <a:rPr lang="en-US" sz="700" i="1" dirty="0"/>
              <a:t>17</a:t>
            </a:r>
            <a:r>
              <a:rPr lang="en-US" sz="700" dirty="0"/>
              <a:t>(5), 559-562.</a:t>
            </a:r>
          </a:p>
          <a:p>
            <a:pPr>
              <a:lnSpc>
                <a:spcPct val="90000"/>
              </a:lnSpc>
            </a:pPr>
            <a:r>
              <a:rPr lang="en-US" sz="700" dirty="0" err="1"/>
              <a:t>Meystre</a:t>
            </a:r>
            <a:r>
              <a:rPr lang="en-US" sz="700" dirty="0"/>
              <a:t>, S. M., Thibault, J., Shen, S., Hurdle, J. F., &amp; South, B. R. 2010. Automatically detecting medications and the reason for their prescription in clinical narrative text documents. </a:t>
            </a:r>
            <a:r>
              <a:rPr lang="en-US" sz="700" i="1" dirty="0"/>
              <a:t>Studies in health technology and informatics</a:t>
            </a:r>
            <a:r>
              <a:rPr lang="en-US" sz="700" dirty="0"/>
              <a:t>, </a:t>
            </a:r>
            <a:r>
              <a:rPr lang="en-US" sz="700" i="1" dirty="0"/>
              <a:t>160</a:t>
            </a:r>
            <a:r>
              <a:rPr lang="en-US" sz="700" dirty="0"/>
              <a:t>(Pt 2), 944.</a:t>
            </a:r>
          </a:p>
          <a:p>
            <a:pPr>
              <a:lnSpc>
                <a:spcPct val="90000"/>
              </a:lnSpc>
            </a:pPr>
            <a:r>
              <a:rPr lang="en-US" sz="700" dirty="0"/>
              <a:t>Miller, R.A. and Gardner, R.M., 1997. Recommendations for responsible monitoring and regulation of clinical software systems. </a:t>
            </a:r>
            <a:r>
              <a:rPr lang="en-US" sz="700" i="1" dirty="0"/>
              <a:t>Journal of the American Medical Informatics Association</a:t>
            </a:r>
            <a:r>
              <a:rPr lang="en-US" sz="700" dirty="0"/>
              <a:t>, </a:t>
            </a:r>
            <a:r>
              <a:rPr lang="en-US" sz="700" i="1" dirty="0"/>
              <a:t>4</a:t>
            </a:r>
            <a:r>
              <a:rPr lang="en-US" sz="700" dirty="0"/>
              <a:t>(6), pp.442-457.</a:t>
            </a:r>
          </a:p>
          <a:p>
            <a:pPr>
              <a:lnSpc>
                <a:spcPct val="90000"/>
              </a:lnSpc>
            </a:pPr>
            <a:r>
              <a:rPr lang="en-US" sz="700" dirty="0"/>
              <a:t>Stenner, S.P., Johnson, K.B. and Denny, J.C., 2011. PASTE: patient-centered SMS text tagging in a medication management system. </a:t>
            </a:r>
            <a:r>
              <a:rPr lang="en-US" sz="700" i="1" dirty="0"/>
              <a:t>Journal of the American Medical Informatics Association</a:t>
            </a:r>
            <a:r>
              <a:rPr lang="en-US" sz="700" dirty="0"/>
              <a:t>, </a:t>
            </a:r>
            <a:r>
              <a:rPr lang="en-US" sz="700" i="1" dirty="0"/>
              <a:t>19</a:t>
            </a:r>
            <a:r>
              <a:rPr lang="en-US" sz="700" dirty="0"/>
              <a:t>(3), pp.368-374.</a:t>
            </a:r>
          </a:p>
          <a:p>
            <a:pPr>
              <a:lnSpc>
                <a:spcPct val="90000"/>
              </a:lnSpc>
            </a:pPr>
            <a:r>
              <a:rPr lang="en-US" sz="700" dirty="0"/>
              <a:t>Stenner, S.P., Johnson, K.B. and Denny, J.C., 2012. Focus on health information technology, electronic health records and their financial impact: PASTE: patient-centered SMS text tagging in a medication management system. </a:t>
            </a:r>
            <a:r>
              <a:rPr lang="en-US" sz="700" i="1" dirty="0"/>
              <a:t>Journal of the American Medical Informatics Association: JAMIA</a:t>
            </a:r>
            <a:r>
              <a:rPr lang="en-US" sz="700" dirty="0"/>
              <a:t>, </a:t>
            </a:r>
            <a:r>
              <a:rPr lang="en-US" sz="700" i="1" dirty="0"/>
              <a:t>19</a:t>
            </a:r>
            <a:r>
              <a:rPr lang="en-US" sz="700" dirty="0"/>
              <a:t>(3), p.368.</a:t>
            </a:r>
          </a:p>
          <a:p>
            <a:pPr>
              <a:lnSpc>
                <a:spcPct val="90000"/>
              </a:lnSpc>
            </a:pPr>
            <a:r>
              <a:rPr lang="en-US" sz="700" dirty="0"/>
              <a:t>Welter, P., </a:t>
            </a:r>
            <a:r>
              <a:rPr lang="en-US" sz="700" dirty="0" err="1"/>
              <a:t>Riesmeier</a:t>
            </a:r>
            <a:r>
              <a:rPr lang="en-US" sz="700" dirty="0"/>
              <a:t>, J., Fischer, B., </a:t>
            </a:r>
            <a:r>
              <a:rPr lang="en-US" sz="700" dirty="0" err="1"/>
              <a:t>Grouls</a:t>
            </a:r>
            <a:r>
              <a:rPr lang="en-US" sz="700" dirty="0"/>
              <a:t>, C., Kuhl, C. and </a:t>
            </a:r>
            <a:r>
              <a:rPr lang="en-US" sz="700" dirty="0" err="1"/>
              <a:t>Deserno</a:t>
            </a:r>
            <a:r>
              <a:rPr lang="en-US" sz="700" dirty="0"/>
              <a:t>, T.M., 2011. Bridging the integration gap between imaging and information systems: a uniform data concept for content-based image retrieval in computer-aided diagnosis. </a:t>
            </a:r>
            <a:r>
              <a:rPr lang="en-US" sz="700" i="1" dirty="0"/>
              <a:t>Journal of the American Medical Informatics Association</a:t>
            </a:r>
            <a:r>
              <a:rPr lang="en-US" sz="700" dirty="0"/>
              <a:t>, </a:t>
            </a:r>
            <a:r>
              <a:rPr lang="en-US" sz="700" i="1" dirty="0"/>
              <a:t>18</a:t>
            </a:r>
            <a:r>
              <a:rPr lang="en-US" sz="700" dirty="0"/>
              <a:t>(4), pp.506-510.</a:t>
            </a:r>
          </a:p>
        </p:txBody>
      </p:sp>
    </p:spTree>
    <p:extLst>
      <p:ext uri="{BB962C8B-B14F-4D97-AF65-F5344CB8AC3E}">
        <p14:creationId xmlns:p14="http://schemas.microsoft.com/office/powerpoint/2010/main" val="29890182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2D87A9D-3E9B-4898-A385-0178FCC20A84}"/>
              </a:ext>
            </a:extLst>
          </p:cNvPr>
          <p:cNvSpPr>
            <a:spLocks noGrp="1"/>
          </p:cNvSpPr>
          <p:nvPr>
            <p:ph type="title"/>
          </p:nvPr>
        </p:nvSpPr>
        <p:spPr>
          <a:xfrm>
            <a:off x="648930" y="629267"/>
            <a:ext cx="9252154" cy="1016654"/>
          </a:xfrm>
        </p:spPr>
        <p:txBody>
          <a:bodyPr>
            <a:normAutofit/>
          </a:bodyPr>
          <a:lstStyle/>
          <a:p>
            <a:r>
              <a:rPr lang="en-US">
                <a:solidFill>
                  <a:srgbClr val="EBEBEB"/>
                </a:solidFill>
              </a:rPr>
              <a:t>Overview</a:t>
            </a:r>
            <a:endParaRPr lang="LID4096">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44FAFC00-C24A-4B74-8F5A-C5C3F8983E95}"/>
              </a:ext>
            </a:extLst>
          </p:cNvPr>
          <p:cNvGraphicFramePr>
            <a:graphicFrameLocks noGrp="1"/>
          </p:cNvGraphicFramePr>
          <p:nvPr>
            <p:ph idx="1"/>
            <p:extLst>
              <p:ext uri="{D42A27DB-BD31-4B8C-83A1-F6EECF244321}">
                <p14:modId xmlns:p14="http://schemas.microsoft.com/office/powerpoint/2010/main" val="128463773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09125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328D4-D3CA-4F6D-B7C2-23875D25B0B2}"/>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Background: EIA </a:t>
            </a:r>
            <a:endParaRPr lang="LID4096" sz="320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F7D7F37-2B48-4C66-9D09-90A33877A55D}"/>
              </a:ext>
            </a:extLst>
          </p:cNvPr>
          <p:cNvGraphicFramePr>
            <a:graphicFrameLocks noGrp="1"/>
          </p:cNvGraphicFramePr>
          <p:nvPr>
            <p:ph idx="1"/>
            <p:extLst>
              <p:ext uri="{D42A27DB-BD31-4B8C-83A1-F6EECF244321}">
                <p14:modId xmlns:p14="http://schemas.microsoft.com/office/powerpoint/2010/main" val="116527875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8161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B2F228A-52F7-4964-A617-F0F215BA9BE0}"/>
              </a:ext>
            </a:extLst>
          </p:cNvPr>
          <p:cNvSpPr>
            <a:spLocks noGrp="1"/>
          </p:cNvSpPr>
          <p:nvPr>
            <p:ph type="title"/>
          </p:nvPr>
        </p:nvSpPr>
        <p:spPr>
          <a:xfrm>
            <a:off x="648930" y="629267"/>
            <a:ext cx="9252154" cy="1016654"/>
          </a:xfrm>
        </p:spPr>
        <p:txBody>
          <a:bodyPr>
            <a:normAutofit/>
          </a:bodyPr>
          <a:lstStyle/>
          <a:p>
            <a:r>
              <a:rPr lang="en-US">
                <a:solidFill>
                  <a:srgbClr val="EBEBEB"/>
                </a:solidFill>
              </a:rPr>
              <a:t>Need of EHR</a:t>
            </a:r>
            <a:endParaRPr lang="LID4096">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7D5C8B5-7953-43CE-AF14-7600C7DDD29B}"/>
              </a:ext>
            </a:extLst>
          </p:cNvPr>
          <p:cNvGraphicFramePr>
            <a:graphicFrameLocks noGrp="1"/>
          </p:cNvGraphicFramePr>
          <p:nvPr>
            <p:ph idx="1"/>
            <p:extLst>
              <p:ext uri="{D42A27DB-BD31-4B8C-83A1-F6EECF244321}">
                <p14:modId xmlns:p14="http://schemas.microsoft.com/office/powerpoint/2010/main" val="184719471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1485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4DB0A-1489-4FA2-9F8E-373A9664E42C}"/>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800" b="0" i="0" kern="1200">
                <a:solidFill>
                  <a:srgbClr val="EBEBEB"/>
                </a:solidFill>
                <a:latin typeface="+mj-lt"/>
                <a:ea typeface="+mj-ea"/>
                <a:cs typeface="+mj-cs"/>
              </a:rPr>
              <a:t>Architecture of EHR</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descr="A screenshot of a cell phone&#10;&#10;Description automatically generated">
            <a:extLst>
              <a:ext uri="{FF2B5EF4-FFF2-40B4-BE49-F238E27FC236}">
                <a16:creationId xmlns:a16="http://schemas.microsoft.com/office/drawing/2014/main" id="{0ACB82CA-FD9B-4CFD-BDB7-9E691F0D7F09}"/>
              </a:ext>
            </a:extLst>
          </p:cNvPr>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43854" y="1633791"/>
            <a:ext cx="6270662" cy="3589953"/>
          </a:xfrm>
          <a:prstGeom prst="rect">
            <a:avLst/>
          </a:prstGeom>
          <a:noFill/>
          <a:effectLst/>
        </p:spPr>
      </p:pic>
    </p:spTree>
    <p:extLst>
      <p:ext uri="{BB962C8B-B14F-4D97-AF65-F5344CB8AC3E}">
        <p14:creationId xmlns:p14="http://schemas.microsoft.com/office/powerpoint/2010/main" val="308507524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E49CD6B-1501-4675-86AD-ACC50900B187}"/>
              </a:ext>
            </a:extLst>
          </p:cNvPr>
          <p:cNvSpPr>
            <a:spLocks noGrp="1"/>
          </p:cNvSpPr>
          <p:nvPr>
            <p:ph type="title"/>
          </p:nvPr>
        </p:nvSpPr>
        <p:spPr>
          <a:xfrm>
            <a:off x="653143" y="1645920"/>
            <a:ext cx="3522879" cy="4470821"/>
          </a:xfrm>
        </p:spPr>
        <p:txBody>
          <a:bodyPr>
            <a:normAutofit/>
          </a:bodyPr>
          <a:lstStyle/>
          <a:p>
            <a:pPr algn="r"/>
            <a:r>
              <a:rPr lang="en-US" sz="3600">
                <a:solidFill>
                  <a:srgbClr val="FFFFFF"/>
                </a:solidFill>
              </a:rPr>
              <a:t>Characteristics of EHR</a:t>
            </a:r>
            <a:endParaRPr lang="LID4096" sz="3600">
              <a:solidFill>
                <a:srgbClr val="FFFFFF"/>
              </a:solidFill>
            </a:endParaRPr>
          </a:p>
        </p:txBody>
      </p:sp>
      <p:sp>
        <p:nvSpPr>
          <p:cNvPr id="3" name="Content Placeholder 2">
            <a:extLst>
              <a:ext uri="{FF2B5EF4-FFF2-40B4-BE49-F238E27FC236}">
                <a16:creationId xmlns:a16="http://schemas.microsoft.com/office/drawing/2014/main" id="{223580B2-B063-4D72-9BC1-DA86AFAE4C88}"/>
              </a:ext>
            </a:extLst>
          </p:cNvPr>
          <p:cNvSpPr>
            <a:spLocks noGrp="1"/>
          </p:cNvSpPr>
          <p:nvPr>
            <p:ph idx="1"/>
          </p:nvPr>
        </p:nvSpPr>
        <p:spPr>
          <a:xfrm>
            <a:off x="5204109" y="1645920"/>
            <a:ext cx="5919503" cy="4470821"/>
          </a:xfrm>
        </p:spPr>
        <p:txBody>
          <a:bodyPr>
            <a:normAutofit/>
          </a:bodyPr>
          <a:lstStyle/>
          <a:p>
            <a:r>
              <a:rPr lang="en-GB" b="1" dirty="0"/>
              <a:t>Rationale: </a:t>
            </a:r>
            <a:r>
              <a:rPr lang="en-GB" dirty="0"/>
              <a:t>The medical and health care facilities are highly sensitive about the privacy and security of the private and confidential data along with efficient management, the EHR appears to be one of the most suitable choices. </a:t>
            </a:r>
          </a:p>
          <a:p>
            <a:pPr lvl="1"/>
            <a:r>
              <a:rPr lang="en-GB" dirty="0"/>
              <a:t>Security</a:t>
            </a:r>
          </a:p>
          <a:p>
            <a:pPr lvl="1"/>
            <a:r>
              <a:rPr lang="en-GB" dirty="0"/>
              <a:t>Modification</a:t>
            </a:r>
          </a:p>
          <a:p>
            <a:pPr lvl="1"/>
            <a:r>
              <a:rPr lang="en-GB" dirty="0"/>
              <a:t>Metadata</a:t>
            </a:r>
          </a:p>
          <a:p>
            <a:pPr lvl="1"/>
            <a:r>
              <a:rPr lang="en-GB" dirty="0"/>
              <a:t>Records Keeping </a:t>
            </a:r>
          </a:p>
        </p:txBody>
      </p:sp>
    </p:spTree>
    <p:extLst>
      <p:ext uri="{BB962C8B-B14F-4D97-AF65-F5344CB8AC3E}">
        <p14:creationId xmlns:p14="http://schemas.microsoft.com/office/powerpoint/2010/main" val="109439172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D5C897F-EF7B-4656-9E8B-B9ED97685ECF}"/>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Characteristics (cont.)</a:t>
            </a:r>
            <a:endParaRPr lang="LID4096">
              <a:solidFill>
                <a:srgbClr val="FFFFFF"/>
              </a:solidFill>
            </a:endParaRPr>
          </a:p>
        </p:txBody>
      </p:sp>
      <p:sp>
        <p:nvSpPr>
          <p:cNvPr id="3" name="Content Placeholder 2">
            <a:extLst>
              <a:ext uri="{FF2B5EF4-FFF2-40B4-BE49-F238E27FC236}">
                <a16:creationId xmlns:a16="http://schemas.microsoft.com/office/drawing/2014/main" id="{6A254F23-AF20-45DE-94A2-B916A1E7A56E}"/>
              </a:ext>
            </a:extLst>
          </p:cNvPr>
          <p:cNvSpPr>
            <a:spLocks noGrp="1"/>
          </p:cNvSpPr>
          <p:nvPr>
            <p:ph idx="1"/>
          </p:nvPr>
        </p:nvSpPr>
        <p:spPr>
          <a:xfrm>
            <a:off x="1103312" y="2763520"/>
            <a:ext cx="8946541" cy="3484879"/>
          </a:xfrm>
        </p:spPr>
        <p:txBody>
          <a:bodyPr>
            <a:normAutofit/>
          </a:bodyPr>
          <a:lstStyle/>
          <a:p>
            <a:pPr lvl="0"/>
            <a:r>
              <a:rPr lang="en-GB" dirty="0"/>
              <a:t>Some other characteristics are:</a:t>
            </a:r>
          </a:p>
          <a:p>
            <a:pPr lvl="1"/>
            <a:r>
              <a:rPr lang="en-GB" dirty="0"/>
              <a:t>Storage </a:t>
            </a:r>
          </a:p>
          <a:p>
            <a:pPr lvl="1"/>
            <a:r>
              <a:rPr lang="en-GB" dirty="0"/>
              <a:t>Text search </a:t>
            </a:r>
          </a:p>
          <a:p>
            <a:pPr lvl="1"/>
            <a:r>
              <a:rPr lang="en-GB" dirty="0"/>
              <a:t>Hypertext links </a:t>
            </a:r>
          </a:p>
          <a:p>
            <a:pPr lvl="1"/>
            <a:r>
              <a:rPr lang="en-GB" dirty="0"/>
              <a:t>Auto conversion </a:t>
            </a:r>
          </a:p>
          <a:p>
            <a:pPr lvl="1"/>
            <a:r>
              <a:rPr lang="en-GB" dirty="0"/>
              <a:t>Extended Document management</a:t>
            </a:r>
            <a:endParaRPr lang="LID4096" dirty="0"/>
          </a:p>
        </p:txBody>
      </p:sp>
    </p:spTree>
    <p:extLst>
      <p:ext uri="{BB962C8B-B14F-4D97-AF65-F5344CB8AC3E}">
        <p14:creationId xmlns:p14="http://schemas.microsoft.com/office/powerpoint/2010/main" val="367318603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5B336-B87E-4AC9-93A2-D2F8ACCCCCF2}"/>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Strengths…</a:t>
            </a:r>
            <a:endParaRPr lang="LID4096" sz="320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BC21175-67A4-4D48-83CB-54303DC51F0F}"/>
              </a:ext>
            </a:extLst>
          </p:cNvPr>
          <p:cNvGraphicFramePr>
            <a:graphicFrameLocks noGrp="1"/>
          </p:cNvGraphicFramePr>
          <p:nvPr>
            <p:ph idx="1"/>
            <p:extLst>
              <p:ext uri="{D42A27DB-BD31-4B8C-83A1-F6EECF244321}">
                <p14:modId xmlns:p14="http://schemas.microsoft.com/office/powerpoint/2010/main" val="81544578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9600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770DDB8-DB9C-4694-AEC1-24BD7EAE3113}"/>
              </a:ext>
            </a:extLst>
          </p:cNvPr>
          <p:cNvSpPr>
            <a:spLocks noGrp="1"/>
          </p:cNvSpPr>
          <p:nvPr>
            <p:ph type="title"/>
          </p:nvPr>
        </p:nvSpPr>
        <p:spPr>
          <a:xfrm>
            <a:off x="648930" y="629267"/>
            <a:ext cx="9252154" cy="1016654"/>
          </a:xfrm>
        </p:spPr>
        <p:txBody>
          <a:bodyPr>
            <a:normAutofit/>
          </a:bodyPr>
          <a:lstStyle/>
          <a:p>
            <a:r>
              <a:rPr lang="en-US">
                <a:solidFill>
                  <a:srgbClr val="EBEBEB"/>
                </a:solidFill>
              </a:rPr>
              <a:t>Case Study - Samsung</a:t>
            </a:r>
            <a:endParaRPr lang="LID4096">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8860C9D2-F019-4034-B513-107872C405B4}"/>
              </a:ext>
            </a:extLst>
          </p:cNvPr>
          <p:cNvGraphicFramePr>
            <a:graphicFrameLocks noGrp="1"/>
          </p:cNvGraphicFramePr>
          <p:nvPr>
            <p:ph idx="1"/>
            <p:extLst>
              <p:ext uri="{D42A27DB-BD31-4B8C-83A1-F6EECF244321}">
                <p14:modId xmlns:p14="http://schemas.microsoft.com/office/powerpoint/2010/main" val="120184185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32358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2110</Words>
  <Application>Microsoft Office PowerPoint</Application>
  <PresentationFormat>Widescreen</PresentationFormat>
  <Paragraphs>140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Implications and Need of HER System</vt:lpstr>
      <vt:lpstr>Overview</vt:lpstr>
      <vt:lpstr>Background: EIA </vt:lpstr>
      <vt:lpstr>Need of EHR</vt:lpstr>
      <vt:lpstr>Architecture of EHR</vt:lpstr>
      <vt:lpstr>Characteristics of EHR</vt:lpstr>
      <vt:lpstr>Characteristics (cont.)</vt:lpstr>
      <vt:lpstr>Strengths…</vt:lpstr>
      <vt:lpstr>Case Study - Samsung</vt:lpstr>
      <vt:lpstr>Case Study (Cont.)</vt:lpstr>
      <vt:lpstr>Implementation Standards</vt:lpstr>
      <vt:lpstr>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and Need of HER System</dc:title>
  <dc:creator>MuNibA ...</dc:creator>
  <cp:lastModifiedBy>MuNibA ...</cp:lastModifiedBy>
  <cp:revision>1</cp:revision>
  <dcterms:created xsi:type="dcterms:W3CDTF">2019-03-24T02:11:00Z</dcterms:created>
  <dcterms:modified xsi:type="dcterms:W3CDTF">2019-03-24T02:11:02Z</dcterms:modified>
</cp:coreProperties>
</file>