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69" r:id="rId4"/>
    <p:sldId id="268" r:id="rId5"/>
    <p:sldId id="267" r:id="rId6"/>
    <p:sldId id="261" r:id="rId7"/>
    <p:sldId id="270" r:id="rId8"/>
    <p:sldId id="260" r:id="rId9"/>
    <p:sldId id="262" r:id="rId10"/>
    <p:sldId id="271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3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B40F-C293-40F8-8E03-040C4B93253C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779C9-4632-4FBF-9FD6-67F9E6918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965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79C9-4632-4FBF-9FD6-67F9E69182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587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79C9-4632-4FBF-9FD6-67F9E69182C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194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668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804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8890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5237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351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448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376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68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862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889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23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814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36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95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55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157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566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E29739-10F1-4FD6-BB66-6BCFA38C88B5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409E-4A42-42FA-940C-FDE504765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2689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inglicensure.org/state/nursing-license-connecticut.html" TargetMode="External"/><Relationship Id="rId2" Type="http://schemas.openxmlformats.org/officeDocument/2006/relationships/hyperlink" Target="https://www.ncsbn.org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4" y="846668"/>
            <a:ext cx="9341557" cy="399626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Regulation </a:t>
            </a:r>
            <a:r>
              <a:rPr lang="en-US" b="1" dirty="0"/>
              <a:t>for Nursing </a:t>
            </a:r>
            <a:r>
              <a:rPr lang="en-US" b="1" dirty="0" smtClean="0"/>
              <a:t>Practice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81" y="4639731"/>
            <a:ext cx="6724122" cy="1947333"/>
          </a:xfrm>
          <a:noFill/>
        </p:spPr>
        <p:txBody>
          <a:bodyPr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Student name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4810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Nurse Practice Act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 algn="ctr"/>
            <a:r>
              <a:rPr lang="en-US" b="1" dirty="0" smtClean="0"/>
              <a:t>Independent prescribing</a:t>
            </a:r>
          </a:p>
          <a:p>
            <a:r>
              <a:rPr lang="en-US" b="1" dirty="0" smtClean="0"/>
              <a:t>Advanced practice registered nurses (APRNs) prescribe, without restraint.</a:t>
            </a:r>
          </a:p>
          <a:p>
            <a:pPr algn="just"/>
            <a:r>
              <a:rPr lang="en-US" b="1" dirty="0" smtClean="0"/>
              <a:t>They do not require collaboration with a physician.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3" y="4126673"/>
            <a:ext cx="8229600" cy="23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2209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nurses association. (n.d.). Retrieved from https://www.nursingworld.org/</a:t>
            </a:r>
          </a:p>
          <a:p>
            <a:r>
              <a:rPr lang="en-US" dirty="0" smtClean="0"/>
              <a:t>Bhanbhro</a:t>
            </a:r>
            <a:r>
              <a:rPr lang="en-US" dirty="0"/>
              <a:t>, S., Drennan, V. M., Grant, R., &amp; Harris, R. (2011). Assessing the contribution of prescribing in primary care by nurses and professionals allied to medicine: a systematic review of literature. </a:t>
            </a:r>
            <a:r>
              <a:rPr lang="en-US" i="1" dirty="0"/>
              <a:t>BMC health services research</a:t>
            </a:r>
            <a:r>
              <a:rPr lang="en-US" dirty="0"/>
              <a:t>, </a:t>
            </a:r>
            <a:r>
              <a:rPr lang="en-US" i="1" dirty="0"/>
              <a:t>11</a:t>
            </a:r>
            <a:r>
              <a:rPr lang="en-US" dirty="0"/>
              <a:t>(1), 330</a:t>
            </a:r>
            <a:r>
              <a:rPr lang="en-US" dirty="0" smtClean="0"/>
              <a:t>.</a:t>
            </a:r>
          </a:p>
          <a:p>
            <a:r>
              <a:rPr lang="en-US" dirty="0"/>
              <a:t>National Council of State Boards of Nursing. (n.d.). Retrieved from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www.ncsbn.org/index.html</a:t>
            </a:r>
            <a:endParaRPr lang="en-US" dirty="0" smtClean="0"/>
          </a:p>
          <a:p>
            <a:r>
              <a:rPr lang="en-US" dirty="0"/>
              <a:t>Nursing Licensure. (n.d.). Retrieved from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www.nursinglicensure.org/state/nursing-license-connecticut.html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386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Boards of nursing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10756" cy="419548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2800" b="1" dirty="0" smtClean="0"/>
              <a:t>These deal with matters that affect public health, protection and wellbeing. </a:t>
            </a:r>
          </a:p>
          <a:p>
            <a:pPr>
              <a:lnSpc>
                <a:spcPct val="170000"/>
              </a:lnSpc>
            </a:pPr>
            <a:r>
              <a:rPr lang="en-US" sz="2900" b="1" dirty="0" smtClean="0"/>
              <a:t>Boards of nursing also standardize nursing practices.</a:t>
            </a:r>
          </a:p>
          <a:p>
            <a:pPr>
              <a:lnSpc>
                <a:spcPct val="170000"/>
              </a:lnSpc>
            </a:pPr>
            <a:r>
              <a:rPr lang="en-US" sz="2900" b="1" dirty="0" smtClean="0"/>
              <a:t>These are jurisdictive </a:t>
            </a:r>
            <a:r>
              <a:rPr lang="en-US" sz="2900" b="1" dirty="0"/>
              <a:t>governmental </a:t>
            </a:r>
            <a:r>
              <a:rPr lang="en-US" sz="2900" b="1" dirty="0" smtClean="0"/>
              <a:t>agencies.</a:t>
            </a:r>
          </a:p>
          <a:p>
            <a:pPr>
              <a:lnSpc>
                <a:spcPct val="170000"/>
              </a:lnSpc>
            </a:pPr>
            <a:r>
              <a:rPr lang="en-US" sz="2900" b="1" dirty="0"/>
              <a:t>(</a:t>
            </a:r>
            <a:r>
              <a:rPr lang="en-US" sz="2900" b="1" dirty="0" smtClean="0"/>
              <a:t>BONs)are present in all 50 states.</a:t>
            </a:r>
          </a:p>
          <a:p>
            <a:pPr>
              <a:lnSpc>
                <a:spcPct val="170000"/>
              </a:lnSpc>
            </a:pPr>
            <a:r>
              <a:rPr lang="en-US" sz="2900" b="1" dirty="0" smtClean="0"/>
              <a:t>These are </a:t>
            </a:r>
            <a:r>
              <a:rPr lang="en-US" sz="2900" b="1" dirty="0"/>
              <a:t>Member Boards of NCSBN.  </a:t>
            </a:r>
            <a:endParaRPr lang="en-US" sz="2900" b="1" dirty="0" smtClean="0"/>
          </a:p>
          <a:p>
            <a:pPr>
              <a:lnSpc>
                <a:spcPct val="170000"/>
              </a:lnSpc>
            </a:pPr>
            <a:r>
              <a:rPr lang="en-US" sz="2900" b="1" dirty="0" smtClean="0"/>
              <a:t>Their responsibility is to ensure the safety of patients.</a:t>
            </a:r>
          </a:p>
          <a:p>
            <a:pPr marL="0" indent="0">
              <a:lnSpc>
                <a:spcPct val="210000"/>
              </a:lnSpc>
              <a:buNone/>
            </a:pP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3087" y="3596060"/>
            <a:ext cx="3714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8184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Goal of boards of nursing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36387" cy="419548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/>
              <a:t>Prop up regulatory usefulness.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/>
              <a:t>Guarantee efficient and well-timed retorts to nursing issues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/>
              <a:t>Assist board and staff growth.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1" i="1" dirty="0" smtClean="0"/>
              <a:t>Connecticut board of nursing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Fees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Initial licensing fee, RN: $180</a:t>
            </a:r>
            <a:br>
              <a:rPr lang="en-US" b="1" dirty="0" smtClean="0"/>
            </a:br>
            <a:r>
              <a:rPr lang="en-US" b="1" dirty="0" smtClean="0"/>
              <a:t>License renewal (annual), RN: $100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584774" y="5445403"/>
            <a:ext cx="6084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(“National Council of State Boards of Nursing,” n.d.)</a:t>
            </a:r>
          </a:p>
        </p:txBody>
      </p:sp>
    </p:spTree>
    <p:extLst>
      <p:ext uri="{BB962C8B-B14F-4D97-AF65-F5344CB8AC3E}">
        <p14:creationId xmlns:p14="http://schemas.microsoft.com/office/powerpoint/2010/main" xmlns="" val="408184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Professional nursing organization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03312" y="2052918"/>
            <a:ext cx="10451379" cy="419548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b="1" dirty="0" smtClean="0"/>
              <a:t>A professional nursing organization sets the standards of practice.</a:t>
            </a:r>
          </a:p>
          <a:p>
            <a:pPr>
              <a:lnSpc>
                <a:spcPct val="160000"/>
              </a:lnSpc>
            </a:pPr>
            <a:r>
              <a:rPr lang="en-US" b="1" dirty="0" smtClean="0"/>
              <a:t>It reviews and updates the code of ethics. </a:t>
            </a:r>
          </a:p>
          <a:p>
            <a:pPr>
              <a:lnSpc>
                <a:spcPct val="160000"/>
              </a:lnSpc>
            </a:pPr>
            <a:r>
              <a:rPr lang="en-US" b="1" dirty="0" smtClean="0"/>
              <a:t>It advocates  and supports nurses.</a:t>
            </a:r>
          </a:p>
          <a:p>
            <a:pPr>
              <a:lnSpc>
                <a:spcPct val="160000"/>
              </a:lnSpc>
            </a:pPr>
            <a:r>
              <a:rPr lang="en-US" b="1" dirty="0" smtClean="0"/>
              <a:t>It advances the interests of its membership and the public.</a:t>
            </a:r>
          </a:p>
          <a:p>
            <a:r>
              <a:rPr lang="en-US" b="1" dirty="0" smtClean="0"/>
              <a:t>Inform members and get feedback on issues.</a:t>
            </a:r>
          </a:p>
          <a:p>
            <a:pPr>
              <a:lnSpc>
                <a:spcPct val="160000"/>
              </a:lnSpc>
            </a:pPr>
            <a:r>
              <a:rPr lang="en-US" b="1" dirty="0" smtClean="0"/>
              <a:t>It provides continuing education and certification opportunities to its members.</a:t>
            </a:r>
          </a:p>
          <a:p>
            <a:pPr>
              <a:lnSpc>
                <a:spcPct val="160000"/>
              </a:lnSpc>
            </a:pP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1795">
            <a:off x="9101391" y="3170711"/>
            <a:ext cx="1921938" cy="11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American Nurses Association (ANA)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03312" y="2052918"/>
            <a:ext cx="10356376" cy="48050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It is a national professional organization.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The organization is for all registered nurses in the US.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It is situated in Washington.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Nurses can join it either individually or through their state nurses associations. </a:t>
            </a:r>
          </a:p>
          <a:p>
            <a:pPr>
              <a:lnSpc>
                <a:spcPct val="200000"/>
              </a:lnSpc>
            </a:pPr>
            <a:endParaRPr lang="en-US" b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2802" y="4973287"/>
            <a:ext cx="4530004" cy="16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Details of members of board of </a:t>
            </a:r>
            <a:r>
              <a:rPr lang="en-US" b="1" dirty="0"/>
              <a:t>Connecticut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22370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The Connecticut Board of Nursing is responsible for licensures and nursing practice information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pt-BR" b="1" dirty="0"/>
              <a:t>Executive Director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Kim Sandor, Executive </a:t>
            </a:r>
            <a:r>
              <a:rPr lang="pt-BR" dirty="0" smtClean="0"/>
              <a:t>Director </a:t>
            </a:r>
          </a:p>
          <a:p>
            <a:endParaRPr lang="pt-BR" dirty="0" smtClean="0"/>
          </a:p>
          <a:p>
            <a:r>
              <a:rPr lang="en-US" b="1" dirty="0"/>
              <a:t>STEPHANIE R. PAULMENO, MS, RN, NHA, CDP, CCM, </a:t>
            </a:r>
            <a:r>
              <a:rPr lang="en-US" b="1" dirty="0" smtClean="0"/>
              <a:t>CDP=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PRESIDENT </a:t>
            </a:r>
            <a:r>
              <a:rPr lang="en-US" dirty="0" smtClean="0"/>
              <a:t>(a </a:t>
            </a:r>
            <a:r>
              <a:rPr lang="en-US" dirty="0"/>
              <a:t>certified dementia </a:t>
            </a:r>
            <a:r>
              <a:rPr lang="en-US" dirty="0" smtClean="0"/>
              <a:t>practitioner and </a:t>
            </a:r>
            <a:r>
              <a:rPr lang="en-US" dirty="0"/>
              <a:t>has two degrees in </a:t>
            </a:r>
            <a:r>
              <a:rPr lang="en-US" dirty="0" smtClean="0"/>
              <a:t>gerontology)</a:t>
            </a:r>
          </a:p>
          <a:p>
            <a:r>
              <a:rPr lang="en-US" b="1" cap="all" dirty="0"/>
              <a:t>CYNTHIA HOLLE, DNP, MBA, RN</a:t>
            </a:r>
            <a:br>
              <a:rPr lang="en-US" b="1" cap="all" dirty="0"/>
            </a:br>
            <a:r>
              <a:rPr lang="en-US" b="1" cap="all" dirty="0"/>
              <a:t>VICE </a:t>
            </a:r>
            <a:r>
              <a:rPr lang="en-US" b="1" cap="all" dirty="0" smtClean="0"/>
              <a:t>PRESIDENT (</a:t>
            </a:r>
            <a:r>
              <a:rPr lang="en-US" dirty="0"/>
              <a:t> a post-doctoral Advanced Health Services Research </a:t>
            </a:r>
            <a:r>
              <a:rPr lang="en-US" dirty="0" smtClean="0"/>
              <a:t>Fellow)</a:t>
            </a:r>
          </a:p>
          <a:p>
            <a:endParaRPr lang="en-US" b="1" cap="all" dirty="0"/>
          </a:p>
          <a:p>
            <a:pPr marL="0" indent="0" algn="r">
              <a:buNone/>
            </a:pPr>
            <a:r>
              <a:rPr lang="en-US" dirty="0"/>
              <a:t>(“Nursing Licensure,” n.d.)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304" y="2438454"/>
            <a:ext cx="1895034" cy="1424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000" y="2643621"/>
            <a:ext cx="13049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23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Membership of board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board consists of these members;</a:t>
            </a:r>
          </a:p>
          <a:p>
            <a:r>
              <a:rPr lang="en-US" b="1" dirty="0" smtClean="0"/>
              <a:t>Registered </a:t>
            </a:r>
            <a:r>
              <a:rPr lang="en-US" b="1" dirty="0"/>
              <a:t>N</a:t>
            </a:r>
            <a:r>
              <a:rPr lang="en-US" b="1" dirty="0" smtClean="0"/>
              <a:t>urses </a:t>
            </a:r>
          </a:p>
          <a:p>
            <a:r>
              <a:rPr lang="en-US" b="1" dirty="0" smtClean="0"/>
              <a:t>Advanced registered nurse practitioner</a:t>
            </a:r>
          </a:p>
          <a:p>
            <a:r>
              <a:rPr lang="en-US" b="1" dirty="0" smtClean="0"/>
              <a:t>Nurse executive</a:t>
            </a:r>
          </a:p>
          <a:p>
            <a:r>
              <a:rPr lang="en-US" b="1" dirty="0" smtClean="0"/>
              <a:t>Nurse educator member </a:t>
            </a:r>
          </a:p>
          <a:p>
            <a:r>
              <a:rPr lang="en-US" b="1" dirty="0" smtClean="0"/>
              <a:t>Licensed Practical Nurses </a:t>
            </a:r>
          </a:p>
          <a:p>
            <a:r>
              <a:rPr lang="en-US" b="1" dirty="0" smtClean="0"/>
              <a:t>Consumer members </a:t>
            </a:r>
          </a:p>
          <a:p>
            <a:r>
              <a:rPr lang="en-US" b="1" dirty="0" smtClean="0"/>
              <a:t>These can join the board if they are residents of state and at least 60 years  old.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Occupational Safety and Health Administration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It is a </a:t>
            </a:r>
            <a:r>
              <a:rPr lang="en-US" b="1" dirty="0"/>
              <a:t>part of the United States Department of Labor</a:t>
            </a:r>
            <a:r>
              <a:rPr lang="en-US" b="1" dirty="0" smtClean="0"/>
              <a:t>.</a:t>
            </a:r>
          </a:p>
          <a:p>
            <a:r>
              <a:rPr lang="en-US" b="1" dirty="0"/>
              <a:t>Guide employers and employees about how to prevent occupational injuries and illnesses.</a:t>
            </a:r>
          </a:p>
          <a:p>
            <a:r>
              <a:rPr lang="en-US" b="1" dirty="0" smtClean="0"/>
              <a:t>It develops  and enforces mandatory </a:t>
            </a:r>
            <a:r>
              <a:rPr lang="en-US" b="1" dirty="0"/>
              <a:t>job safety and health </a:t>
            </a:r>
            <a:r>
              <a:rPr lang="en-US" b="1" dirty="0" smtClean="0"/>
              <a:t>standards.</a:t>
            </a:r>
          </a:p>
          <a:p>
            <a:r>
              <a:rPr lang="en-US" b="1" dirty="0" smtClean="0"/>
              <a:t>Uses different programs such as </a:t>
            </a:r>
            <a:r>
              <a:rPr lang="en-US" b="1" dirty="0"/>
              <a:t>Voluntary Protection </a:t>
            </a:r>
            <a:r>
              <a:rPr lang="en-US" b="1" dirty="0" smtClean="0"/>
              <a:t>Programs and </a:t>
            </a:r>
            <a:r>
              <a:rPr lang="en-US" b="1" dirty="0"/>
              <a:t>OSHA Strategic </a:t>
            </a:r>
            <a:r>
              <a:rPr lang="en-US" b="1" dirty="0" smtClean="0"/>
              <a:t>Partnerships for promoting </a:t>
            </a:r>
            <a:r>
              <a:rPr lang="en-US" b="1" dirty="0"/>
              <a:t>safe and healthful work </a:t>
            </a:r>
            <a:r>
              <a:rPr lang="en-US" b="1" dirty="0" smtClean="0"/>
              <a:t>environments.</a:t>
            </a:r>
          </a:p>
          <a:p>
            <a:r>
              <a:rPr lang="en-US" b="1" dirty="0"/>
              <a:t>Works in partnership with states </a:t>
            </a:r>
            <a:r>
              <a:rPr lang="en-US" b="1" dirty="0" smtClean="0"/>
              <a:t>for occupational </a:t>
            </a:r>
            <a:r>
              <a:rPr lang="en-US" b="1" dirty="0"/>
              <a:t>safety and health </a:t>
            </a:r>
            <a:r>
              <a:rPr lang="en-US" b="1" dirty="0" smtClean="0"/>
              <a:t>programs.</a:t>
            </a:r>
          </a:p>
          <a:p>
            <a:r>
              <a:rPr lang="en-US" b="1" dirty="0" smtClean="0"/>
              <a:t>OSHA was created in 1970 and changes everyday to address the changing needs of safety.</a:t>
            </a:r>
          </a:p>
          <a:p>
            <a:r>
              <a:rPr lang="en-US" b="1" dirty="0" smtClean="0"/>
              <a:t>Recently the change is in the form of </a:t>
            </a:r>
            <a:r>
              <a:rPr lang="en-US" b="1" i="1" dirty="0" smtClean="0"/>
              <a:t>OSHA </a:t>
            </a:r>
            <a:r>
              <a:rPr lang="en-US" b="1" i="1" dirty="0"/>
              <a:t>300A Electronic Record </a:t>
            </a:r>
            <a:r>
              <a:rPr lang="en-US" b="1" i="1" dirty="0" smtClean="0"/>
              <a:t>keeping </a:t>
            </a:r>
            <a:r>
              <a:rPr lang="en-US" b="1" dirty="0" smtClean="0"/>
              <a:t>that requires the electronic submission of forms.</a:t>
            </a:r>
            <a:r>
              <a:rPr lang="en-US" dirty="0"/>
              <a:t> </a:t>
            </a:r>
          </a:p>
          <a:p>
            <a:pPr marL="0" indent="0" algn="r">
              <a:buNone/>
            </a:pPr>
            <a:r>
              <a:rPr lang="en-US" dirty="0"/>
              <a:t>(“American nurses association,” n.d.)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714" y="1706739"/>
            <a:ext cx="2038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1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	State regulations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1088688" cy="419548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/>
              <a:t>The Nurse Practice </a:t>
            </a:r>
            <a:r>
              <a:rPr lang="en-US" b="1" dirty="0" smtClean="0"/>
              <a:t>Act</a:t>
            </a:r>
          </a:p>
          <a:p>
            <a:r>
              <a:rPr lang="en-US" dirty="0" smtClean="0"/>
              <a:t>The </a:t>
            </a:r>
            <a:r>
              <a:rPr lang="en-US" dirty="0"/>
              <a:t>N</a:t>
            </a:r>
            <a:r>
              <a:rPr lang="en-US" dirty="0" smtClean="0"/>
              <a:t>ursing Practice Act (NPA) direct the Board to commence the extent of practice and tasks for RNs.</a:t>
            </a:r>
          </a:p>
          <a:p>
            <a:r>
              <a:rPr lang="en-US" b="1" dirty="0" smtClean="0"/>
              <a:t>Nurses </a:t>
            </a:r>
            <a:r>
              <a:rPr lang="en-US" b="1" dirty="0"/>
              <a:t>have to comply with law to maintain their licenses.</a:t>
            </a:r>
          </a:p>
          <a:p>
            <a:pPr marL="0" indent="0">
              <a:buNone/>
            </a:pPr>
            <a:r>
              <a:rPr lang="en-US" i="1" dirty="0"/>
              <a:t> </a:t>
            </a:r>
            <a:endParaRPr lang="en-US" i="1" dirty="0" smtClean="0"/>
          </a:p>
          <a:p>
            <a:pPr marL="0" indent="0">
              <a:buNone/>
            </a:pPr>
            <a:r>
              <a:rPr lang="en-US" i="1" u="sng" dirty="0" smtClean="0"/>
              <a:t>This </a:t>
            </a:r>
            <a:r>
              <a:rPr lang="en-US" i="1" u="sng" dirty="0"/>
              <a:t>act is about</a:t>
            </a:r>
            <a:r>
              <a:rPr lang="en-US" i="1" u="sng" dirty="0" smtClean="0"/>
              <a:t>:</a:t>
            </a:r>
            <a:endParaRPr lang="en-US" i="1" u="sng" dirty="0"/>
          </a:p>
          <a:p>
            <a:r>
              <a:rPr lang="en-US" b="1" dirty="0"/>
              <a:t>Qualifications for licensure</a:t>
            </a:r>
          </a:p>
          <a:p>
            <a:r>
              <a:rPr lang="en-US" b="1" dirty="0"/>
              <a:t>Nursing titles</a:t>
            </a:r>
          </a:p>
          <a:p>
            <a:r>
              <a:rPr lang="en-US" b="1" dirty="0"/>
              <a:t>Scope of practice</a:t>
            </a:r>
          </a:p>
          <a:p>
            <a:r>
              <a:rPr lang="en-US" b="1" dirty="0"/>
              <a:t>Actions in case of non </a:t>
            </a:r>
            <a:r>
              <a:rPr lang="en-US" b="1" dirty="0" smtClean="0"/>
              <a:t>compliance</a:t>
            </a:r>
          </a:p>
          <a:p>
            <a:pPr marL="0" indent="0" algn="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(Bhanbhro et al., 2011)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2097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</TotalTime>
  <Words>391</Words>
  <Application>Microsoft Office PowerPoint</Application>
  <PresentationFormat>Custom</PresentationFormat>
  <Paragraphs>89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                  Regulation for Nursing Practice</vt:lpstr>
      <vt:lpstr> Boards of nursing </vt:lpstr>
      <vt:lpstr>Goal of boards of nursing</vt:lpstr>
      <vt:lpstr>Professional nursing organization </vt:lpstr>
      <vt:lpstr>American Nurses Association (ANA) </vt:lpstr>
      <vt:lpstr>Details of members of board of Connecticut</vt:lpstr>
      <vt:lpstr>Membership of board</vt:lpstr>
      <vt:lpstr>Occupational Safety and Health Administration </vt:lpstr>
      <vt:lpstr>  State regulations </vt:lpstr>
      <vt:lpstr>The Nurse Practice Act    </vt:lpstr>
      <vt:lpstr>References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Morning</dc:creator>
  <cp:lastModifiedBy>Daud</cp:lastModifiedBy>
  <cp:revision>104</cp:revision>
  <dcterms:created xsi:type="dcterms:W3CDTF">2019-06-13T06:39:18Z</dcterms:created>
  <dcterms:modified xsi:type="dcterms:W3CDTF">2019-06-28T13:06:43Z</dcterms:modified>
</cp:coreProperties>
</file>