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ning" initials="M" lastIdx="2" clrIdx="0">
    <p:extLst>
      <p:ext uri="{19B8F6BF-5375-455C-9EA6-DF929625EA0E}">
        <p15:presenceInfo xmlns:p15="http://schemas.microsoft.com/office/powerpoint/2012/main" userId="Morn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5778" autoAdjust="0"/>
  </p:normalViewPr>
  <p:slideViewPr>
    <p:cSldViewPr snapToGrid="0">
      <p:cViewPr varScale="1">
        <p:scale>
          <a:sx n="41" d="100"/>
          <a:sy n="41" d="100"/>
        </p:scale>
        <p:origin x="40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4C5D-C768-4A9D-9D37-8425C374A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44102-3390-4AB6-9E33-724B6E6FF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935B0-BD3A-4584-9D29-A74EAF33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E5DA5-C7AF-43E0-B978-B7FBC3A6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186A4-F615-43E1-AEAC-91320383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B358-3073-4548-8DAA-3453000B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200C-E5FE-4771-91CD-C2D5F392A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FB1D3-8642-4040-8FE3-A199CF28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2960-7B35-4B25-9467-300EFF9D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6719-90D8-4240-8C3B-5DF2949E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4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3FC4A-EB36-462D-8BC9-67E4E9600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96CEC-2C24-4A25-94F2-45A8CAE09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1D6DD-EE66-4606-A402-7CEB5752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C2012-DD07-4C85-BD7D-3E5F1404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3739-7EB6-4DB9-A9E0-CC062C2C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6A12-C170-4B60-99A2-F3AE7B9C2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7F5E5-50FB-4E78-BC4D-E303168D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1EBF2-89A4-4CFC-A445-AC83E601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C1EEB-3896-487D-85C7-D904CF45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B2846-970B-4432-8AC2-8821E00E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0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0863-CD20-4B5F-A3BA-D8B6F910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E92AA-2A64-4B06-BFAD-803F1A91A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4E619-EDA9-4776-8A7E-1409E83D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5F77D-9FAD-4ABE-8328-62A4FC84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3DD32-CF43-41CB-A818-305F23FE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0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A7F9F-8B8B-4D9F-9E5D-1F0546E0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48F57-45ED-488C-B51F-A995080A2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DAA66-5EE2-456D-B8F4-D94EAA910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654EE-160D-4843-BA7A-F83B6AE7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F344C-16D9-400E-97A2-3103843E9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252C3-9203-40EA-A9D5-C9F308D9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B34E0-8632-4FCC-AEB7-D2D3CA935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B371F-9442-41F8-944A-8AD95DC87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9EB5B-8390-454C-AFB1-AB655DE32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08A8D2-555E-4255-ADE4-4D5B06F6D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7E6D29-9E47-40AD-BE03-B31AA113A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4AE559-ABE4-4B16-9A07-F8C62F79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DC6757-9CEA-4F77-884A-7B993601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F1D22-09F1-4B69-A382-0DCD6E8F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DE445-9A6F-4FE6-BF91-FC23514D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F903D-E17D-446D-9F01-A61E9432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4C680-B146-43CD-981E-403CF1B3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6AB63-4E0A-44A2-8B5D-C38B8721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8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5FBDFA-424C-41A0-ABAC-17BA77A7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8CDE8-A9F4-4170-8148-1F45F89C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D62D7-2B5F-40E3-B489-9967143B7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5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CE86-BBA9-400C-9E5E-0397E015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6A13-9815-4548-99D1-201899953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9C6F5-0F37-4190-ABD3-2441850CA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B49AE-BDEB-4266-BA1E-175AFD74C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9AC99-E709-4020-9464-52D956C3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5B823-39E6-4334-A6FF-7E403AC5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0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C730-75CD-4E81-962C-92C3436F9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688532-D41C-4490-8431-A860F8F3D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C93D7-FEA7-4351-BEDD-A31BD511D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F5B96-62FC-4B29-BE09-1D173A453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20AB8-71F9-4E09-9921-98AC384F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66418-7D1C-4C93-BD76-2996F0E4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6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AA4EE-CB57-4976-B6C0-824E9DD3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575E5-4AAB-4848-9827-11EA6FCDB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6BA06-D605-429D-8712-CD8849102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FE8AB-13C8-45FE-BB6B-BB2C4C999F7A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80AA8-DF83-490A-9C76-EC15441E6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4572F-4E16-4BA7-A946-046BEB182E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B528-CE72-43A1-AABB-61C88B26C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1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Media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1999-2009</a:t>
            </a:r>
          </a:p>
        </p:txBody>
      </p:sp>
    </p:spTree>
    <p:extLst>
      <p:ext uri="{BB962C8B-B14F-4D97-AF65-F5344CB8AC3E}">
        <p14:creationId xmlns:p14="http://schemas.microsoft.com/office/powerpoint/2010/main" val="2498186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23D1-A6B1-4B96-B996-79038A9A1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6F39C-FF67-4EC6-A4C2-D9D792691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early adapting technology obsessed individuals, twitter provoked mixed feelings.</a:t>
            </a:r>
          </a:p>
          <a:p>
            <a:r>
              <a:rPr lang="en-US" dirty="0"/>
              <a:t>Some people recognized it as a good medium to stay in touch with friends.</a:t>
            </a:r>
          </a:p>
          <a:p>
            <a:r>
              <a:rPr lang="en-US" dirty="0"/>
              <a:t>However, most people started to feel too occupied with the check-in messages and believed that it hindered their productivity during the day. </a:t>
            </a:r>
          </a:p>
          <a:p>
            <a:r>
              <a:rPr lang="en-US" dirty="0"/>
              <a:t>It was recognized as a powerful learning tool in the field of research and education.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E7347-F233-42C9-A659-D8A2C002EA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294" y="432593"/>
            <a:ext cx="235655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9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FF0B-181D-41B1-910A-B05216651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68C9-33E1-420D-BFDE-CBF0B374E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study, it was indicated that people were in favor of using twitter because they believed it enhanced their relationship with faculty and stimulated collaborative learning.</a:t>
            </a:r>
          </a:p>
          <a:p>
            <a:r>
              <a:rPr lang="en-US" dirty="0"/>
              <a:t>Ninety two percent of population deemed it worthy due to it’s user friendly nature.</a:t>
            </a:r>
          </a:p>
          <a:p>
            <a:r>
              <a:rPr lang="en-US" dirty="0"/>
              <a:t>Public figures and world leaders immediately started using twitter and eventually it emerged as a leading platform for them to convey their thoughts. </a:t>
            </a:r>
          </a:p>
        </p:txBody>
      </p:sp>
    </p:spTree>
    <p:extLst>
      <p:ext uri="{BB962C8B-B14F-4D97-AF65-F5344CB8AC3E}">
        <p14:creationId xmlns:p14="http://schemas.microsoft.com/office/powerpoint/2010/main" val="342405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021A-C004-424C-ACC4-86B94DA1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3EC49-2B13-419A-BD07-50A8DDAE2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Film</a:t>
            </a:r>
          </a:p>
          <a:p>
            <a:pPr lvl="1"/>
            <a:r>
              <a:rPr lang="en-US" dirty="0"/>
              <a:t>Negative impact via provoking teen and young generation to actively involve in the violent acts.</a:t>
            </a:r>
          </a:p>
          <a:p>
            <a:r>
              <a:rPr lang="en-US" b="1" dirty="0"/>
              <a:t>Television</a:t>
            </a:r>
          </a:p>
          <a:p>
            <a:pPr lvl="1"/>
            <a:r>
              <a:rPr lang="en-US" dirty="0"/>
              <a:t>Positive impact by making people rethink over their entertainment choices.</a:t>
            </a:r>
          </a:p>
          <a:p>
            <a:pPr lvl="1"/>
            <a:r>
              <a:rPr lang="en-US" dirty="0"/>
              <a:t>Emerged as an epitome of individual, national and political realities.</a:t>
            </a:r>
          </a:p>
          <a:p>
            <a:r>
              <a:rPr lang="en-US" b="1" dirty="0"/>
              <a:t>Computer</a:t>
            </a:r>
          </a:p>
          <a:p>
            <a:pPr lvl="1"/>
            <a:r>
              <a:rPr lang="en-US" dirty="0"/>
              <a:t>Positive impact via initiating active communication among individuals</a:t>
            </a:r>
          </a:p>
          <a:p>
            <a:pPr lvl="1"/>
            <a:r>
              <a:rPr lang="en-US" dirty="0"/>
              <a:t>Emerged as a tool of learning in education and research. </a:t>
            </a:r>
          </a:p>
        </p:txBody>
      </p:sp>
    </p:spTree>
    <p:extLst>
      <p:ext uri="{BB962C8B-B14F-4D97-AF65-F5344CB8AC3E}">
        <p14:creationId xmlns:p14="http://schemas.microsoft.com/office/powerpoint/2010/main" val="4220410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E94B9-A294-4B95-B9D9-C2A2CEB9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3809A-68F2-480D-8569-42202D85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Dorsey, J. (2009). </a:t>
            </a:r>
            <a:r>
              <a:rPr lang="en-US" i="1" dirty="0"/>
              <a:t>Twitter</a:t>
            </a:r>
            <a:r>
              <a:rPr lang="en-US" dirty="0"/>
              <a:t>.</a:t>
            </a:r>
          </a:p>
          <a:p>
            <a:r>
              <a:rPr lang="en-US" dirty="0"/>
              <a:t>Fincher, D. (1999). </a:t>
            </a:r>
            <a:r>
              <a:rPr lang="en-US" i="1" dirty="0"/>
              <a:t>Fight Club</a:t>
            </a:r>
            <a:r>
              <a:rPr lang="en-US" dirty="0"/>
              <a:t> [Drama/Thriller, DVD]. 20 Century Fox.</a:t>
            </a:r>
          </a:p>
          <a:p>
            <a:r>
              <a:rPr lang="en-US" dirty="0"/>
              <a:t>Groening, M. (1989, Current). </a:t>
            </a:r>
            <a:r>
              <a:rPr lang="en-US" i="1" dirty="0"/>
              <a:t>The Simpsons</a:t>
            </a:r>
            <a:r>
              <a:rPr lang="en-US" dirty="0"/>
              <a:t> [DVD]. Fox Broadcasting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3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project focuses on the three types of media prominent in the decade 1999-2009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Film – Fight Club</a:t>
            </a:r>
          </a:p>
          <a:p>
            <a:pPr lvl="1"/>
            <a:r>
              <a:rPr lang="en-US" dirty="0"/>
              <a:t>Drama/Thriller</a:t>
            </a:r>
          </a:p>
          <a:p>
            <a:pPr lvl="1"/>
            <a:r>
              <a:rPr lang="en-US" dirty="0"/>
              <a:t>David Fincher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Television – The Simpsons</a:t>
            </a:r>
          </a:p>
          <a:p>
            <a:pPr lvl="1"/>
            <a:r>
              <a:rPr lang="en-US" dirty="0"/>
              <a:t>Animated sitcom</a:t>
            </a:r>
          </a:p>
          <a:p>
            <a:pPr lvl="1"/>
            <a:r>
              <a:rPr lang="en-US" dirty="0"/>
              <a:t>Matt Groening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Computer – Twitter</a:t>
            </a:r>
          </a:p>
          <a:p>
            <a:pPr lvl="1"/>
            <a:r>
              <a:rPr lang="en-US" dirty="0"/>
              <a:t>Social networking site</a:t>
            </a:r>
          </a:p>
          <a:p>
            <a:pPr lvl="1"/>
            <a:r>
              <a:rPr lang="en-US" dirty="0"/>
              <a:t>Jack Dorsey, Noah Glass, Biz Stone, and Evan Williams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0D1A3-6A40-4349-88FA-F8856E25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Film – Fight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2093E-3150-40A9-9739-BB2A2CC5A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Most controversial film of the decade</a:t>
            </a:r>
          </a:p>
          <a:p>
            <a:pPr marL="0" indent="0">
              <a:buNone/>
            </a:pPr>
            <a:r>
              <a:rPr lang="en-US" b="1"/>
              <a:t>Synopsis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 grumpy man with insomnia befriends an odd soap seller called Tyler Durden and eventually finds himself residing in his dilapidated mansion since his flawless condo has been annihilated. A pair of bored individuals create an illegal club under strict regulations and battle against other people who are frustrated with their superficial existence.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89BC9B-7F6B-436C-B8AB-8B2D0A1C1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38" y="365125"/>
            <a:ext cx="4025230" cy="226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46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7441-BE6F-40B3-838F-24D79835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Fight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945BA-AF1C-49D1-BAD4-647DBF850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Impact on Society</a:t>
            </a:r>
          </a:p>
          <a:p>
            <a:r>
              <a:rPr lang="en-US" dirty="0"/>
              <a:t>Negative Impact</a:t>
            </a:r>
          </a:p>
          <a:p>
            <a:r>
              <a:rPr lang="en-US" dirty="0"/>
              <a:t>Multiple fighting clubs were revealed to have launched throughout the America</a:t>
            </a:r>
          </a:p>
          <a:p>
            <a:r>
              <a:rPr lang="en-US" dirty="0"/>
              <a:t> 2000 - a "Gentleman's Fight Club" was launched in Menlo Park, California, with participants from the heavy-tech industry.</a:t>
            </a:r>
          </a:p>
          <a:p>
            <a:r>
              <a:rPr lang="en-US" dirty="0"/>
              <a:t>2002 - Luke </a:t>
            </a:r>
            <a:r>
              <a:rPr lang="en-US" dirty="0" err="1"/>
              <a:t>Helder</a:t>
            </a:r>
            <a:r>
              <a:rPr lang="en-US" dirty="0"/>
              <a:t>, a university student placed homemade bombs in letter boxes</a:t>
            </a:r>
          </a:p>
          <a:p>
            <a:r>
              <a:rPr lang="en-US" dirty="0"/>
              <a:t>2006 - reluctant junior high student was wounded in a battling club in Texas, and six teenagers were arrested on DVD sales of the battle.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0DEBFE-B99A-4BC6-BF9A-20DDA2E2FD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663" y="541588"/>
            <a:ext cx="3095626" cy="206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272A-D72F-4342-AC63-86506D5D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Fight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10B3-13F7-41DD-9CB9-6A6600177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2009 – a teenage owner of a fight club was arrested after detonating a homemade bomb outside the café located in New York City under the influence of “Mayhem project”</a:t>
            </a:r>
          </a:p>
          <a:p>
            <a:endParaRPr lang="en-US" dirty="0"/>
          </a:p>
          <a:p>
            <a:r>
              <a:rPr lang="en-US" dirty="0"/>
              <a:t>Teenagers  in Texas, New Jersey, Washington, and Alaska also launched fighting clubs and published online video clips of their duels.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3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9FDE-D901-4D50-BA94-6ABA8AC26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Television – The Simpsons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569B-528B-4692-B3F6-F6CC197F5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Created in the year 1989</a:t>
            </a:r>
          </a:p>
          <a:p>
            <a:r>
              <a:rPr lang="en-US" dirty="0"/>
              <a:t>Currently ongoing with a 27</a:t>
            </a:r>
            <a:r>
              <a:rPr lang="en-US" baseline="30000" dirty="0"/>
              <a:t>th</a:t>
            </a:r>
            <a:r>
              <a:rPr lang="en-US" dirty="0"/>
              <a:t> season</a:t>
            </a:r>
          </a:p>
          <a:p>
            <a:r>
              <a:rPr lang="en-US" dirty="0"/>
              <a:t>After the first 10 seasons, the series reached its climax </a:t>
            </a:r>
          </a:p>
          <a:p>
            <a:pPr marL="0" indent="0">
              <a:buNone/>
            </a:pPr>
            <a:r>
              <a:rPr lang="en-US" b="1" dirty="0"/>
              <a:t>Synopsis</a:t>
            </a:r>
          </a:p>
          <a:p>
            <a:pPr marL="0" indent="0">
              <a:buNone/>
            </a:pPr>
            <a:r>
              <a:rPr lang="en-US" dirty="0"/>
              <a:t>The Simpsons are a family that is politically wrong. Homer appears to work with dignity in operating a nuclear power plant with greater profit-making consideration than security. His spouse is a perfect mom, Marge. They have got three children: Bart, a loser, a responsible Lisa and Maggie.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C9C64-02FC-4A23-A13E-D3D16AEDF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798" y="496051"/>
            <a:ext cx="28575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4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7380-6ABA-4BD9-A4CC-25C20D84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Simpsons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E0D1B-AA2A-48E8-B868-5C66AEB66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Impact on Society</a:t>
            </a:r>
          </a:p>
          <a:p>
            <a:pPr>
              <a:spcBef>
                <a:spcPts val="600"/>
              </a:spcBef>
            </a:pPr>
            <a:r>
              <a:rPr lang="en-US" dirty="0"/>
              <a:t>Virtually defined comedy and satire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convinced Americans that animation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could be for adults too.</a:t>
            </a:r>
          </a:p>
          <a:p>
            <a:r>
              <a:rPr lang="en-US" dirty="0"/>
              <a:t>Increased individual’s liking for Beavis &amp; Butt-head, South Park, Family Guy and innumerable comedy shows</a:t>
            </a:r>
          </a:p>
          <a:p>
            <a:r>
              <a:rPr lang="en-US" dirty="0"/>
              <a:t>General public correlated to the characters in the show since they were the complete embodiment of normal citizens. </a:t>
            </a:r>
          </a:p>
          <a:p>
            <a:r>
              <a:rPr lang="en-US" dirty="0"/>
              <a:t>Many academic institutions such as the </a:t>
            </a:r>
            <a:r>
              <a:rPr lang="en-US" dirty="0" err="1"/>
              <a:t>fraser</a:t>
            </a:r>
            <a:r>
              <a:rPr lang="en-US" dirty="0"/>
              <a:t> valley university started having a class to analyze voicing methods used in “The Simpsons” and explore “The Simpsons” social aspects.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407D59-C48D-4D26-9FEA-C33C400B5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148" y="365125"/>
            <a:ext cx="3641559" cy="27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3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F091-41AD-423F-B779-CE7E9A28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5027"/>
            <a:ext cx="10515600" cy="1325563"/>
          </a:xfrm>
        </p:spPr>
        <p:txBody>
          <a:bodyPr/>
          <a:lstStyle/>
          <a:p>
            <a:r>
              <a:rPr lang="en-US" b="1" dirty="0"/>
              <a:t>The Simpsons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88AFD-2953-48B1-B5F7-0BFBA621D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“The Simpsons” catchphrases helped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intellectuals studying linguistics, in particular scholars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studying colloquialism.</a:t>
            </a:r>
          </a:p>
          <a:p>
            <a:r>
              <a:rPr lang="en-US" dirty="0"/>
              <a:t>Individuals got aware of political strategies with the help of political satires depicted in the show.</a:t>
            </a:r>
          </a:p>
          <a:p>
            <a:r>
              <a:rPr lang="en-US" dirty="0"/>
              <a:t>Due to the positive portrayal of homosexuality, “The Simpsons” compelled a gay men to come out of closet.</a:t>
            </a:r>
          </a:p>
          <a:p>
            <a:r>
              <a:rPr lang="en-US" dirty="0"/>
              <a:t>The chapter "Bart Sells His Soul" in 1995 was often used as a learning tool in hymns and Catholic schooling.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36CEB5-DC08-48EB-9924-FF7EDD696E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950" y="365125"/>
            <a:ext cx="3238499" cy="204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6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FD37-15D6-47B5-BC3C-F6609F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–Twitter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1E66B-5DBA-4E5C-91D5-4A710CCF8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networking site that rapidly gained popularity since it’s creation.</a:t>
            </a:r>
          </a:p>
          <a:p>
            <a:r>
              <a:rPr lang="en-US" dirty="0"/>
              <a:t>Allowed users to communicate with each other using messages known as ‘tweets’.</a:t>
            </a:r>
          </a:p>
          <a:p>
            <a:r>
              <a:rPr lang="en-US" dirty="0"/>
              <a:t>Initially used MySQL database</a:t>
            </a:r>
          </a:p>
          <a:p>
            <a:r>
              <a:rPr lang="en-US" dirty="0"/>
              <a:t>2007- 400,000 tweets posted per quarter</a:t>
            </a:r>
          </a:p>
          <a:p>
            <a:r>
              <a:rPr lang="en-US" dirty="0"/>
              <a:t>2008 -100 million tweets posted per quarter </a:t>
            </a:r>
          </a:p>
          <a:p>
            <a:r>
              <a:rPr lang="en-US" dirty="0"/>
              <a:t>2010- 50 million tweets per day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1E06C-D5E8-459B-BB92-7AAD698DF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20" y="3508091"/>
            <a:ext cx="3717758" cy="280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550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679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Media Analysis</vt:lpstr>
      <vt:lpstr>Introduction</vt:lpstr>
      <vt:lpstr>Film – Fight Club</vt:lpstr>
      <vt:lpstr>Fight Club</vt:lpstr>
      <vt:lpstr>Fight Club</vt:lpstr>
      <vt:lpstr>Television – The Simpsons</vt:lpstr>
      <vt:lpstr>The Simpsons</vt:lpstr>
      <vt:lpstr>The Simpsons</vt:lpstr>
      <vt:lpstr>Computer –Twitter</vt:lpstr>
      <vt:lpstr>Twitter</vt:lpstr>
      <vt:lpstr>Twitter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Analysis</dc:title>
  <dc:creator>Morning</dc:creator>
  <cp:lastModifiedBy>Kinza Yaseen</cp:lastModifiedBy>
  <cp:revision>51</cp:revision>
  <dcterms:created xsi:type="dcterms:W3CDTF">2019-11-30T10:36:33Z</dcterms:created>
  <dcterms:modified xsi:type="dcterms:W3CDTF">2019-11-30T19:18:00Z</dcterms:modified>
</cp:coreProperties>
</file>