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9"/>
  </p:notesMasterIdLst>
  <p:sldIdLst>
    <p:sldId id="256" r:id="rId2"/>
    <p:sldId id="258" r:id="rId3"/>
    <p:sldId id="261" r:id="rId4"/>
    <p:sldId id="257" r:id="rId5"/>
    <p:sldId id="260" r:id="rId6"/>
    <p:sldId id="262"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66" d="100"/>
          <a:sy n="66" d="100"/>
        </p:scale>
        <p:origin x="32" y="32"/>
      </p:cViewPr>
      <p:guideLst/>
    </p:cSldViewPr>
  </p:slideViewPr>
  <p:notesTextViewPr>
    <p:cViewPr>
      <p:scale>
        <a:sx n="1" d="1"/>
        <a:sy n="1" d="1"/>
      </p:scale>
      <p:origin x="0" y="-476"/>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or Ul Ain" userId="116c68e3817bbc62" providerId="LiveId" clId="{A8D54D39-819E-4964-85BB-149F744779EA}"/>
    <pc:docChg chg="custSel mod modSld sldOrd">
      <pc:chgData name="Noor Ul Ain" userId="116c68e3817bbc62" providerId="LiveId" clId="{A8D54D39-819E-4964-85BB-149F744779EA}" dt="2019-12-13T19:15:03.352" v="883" actId="20577"/>
      <pc:docMkLst>
        <pc:docMk/>
      </pc:docMkLst>
      <pc:sldChg chg="ord">
        <pc:chgData name="Noor Ul Ain" userId="116c68e3817bbc62" providerId="LiveId" clId="{A8D54D39-819E-4964-85BB-149F744779EA}" dt="2019-12-13T19:10:41.355" v="152"/>
        <pc:sldMkLst>
          <pc:docMk/>
          <pc:sldMk cId="1827554376" sldId="257"/>
        </pc:sldMkLst>
      </pc:sldChg>
      <pc:sldChg chg="addSp delSp modSp modNotesTx">
        <pc:chgData name="Noor Ul Ain" userId="116c68e3817bbc62" providerId="LiveId" clId="{A8D54D39-819E-4964-85BB-149F744779EA}" dt="2019-12-13T19:15:03.352" v="883" actId="20577"/>
        <pc:sldMkLst>
          <pc:docMk/>
          <pc:sldMk cId="100057764" sldId="261"/>
        </pc:sldMkLst>
        <pc:spChg chg="mod">
          <ac:chgData name="Noor Ul Ain" userId="116c68e3817bbc62" providerId="LiveId" clId="{A8D54D39-819E-4964-85BB-149F744779EA}" dt="2019-12-13T19:09:00.486" v="2" actId="26606"/>
          <ac:spMkLst>
            <pc:docMk/>
            <pc:sldMk cId="100057764" sldId="261"/>
            <ac:spMk id="2" creationId="{DC32D83C-CF09-4B62-9EBF-02DBED035EAA}"/>
          </ac:spMkLst>
        </pc:spChg>
        <pc:spChg chg="mod">
          <ac:chgData name="Noor Ul Ain" userId="116c68e3817bbc62" providerId="LiveId" clId="{A8D54D39-819E-4964-85BB-149F744779EA}" dt="2019-12-13T19:11:06.606" v="187" actId="20577"/>
          <ac:spMkLst>
            <pc:docMk/>
            <pc:sldMk cId="100057764" sldId="261"/>
            <ac:spMk id="4" creationId="{B40EFC98-360D-478B-85D5-474210B60BDA}"/>
          </ac:spMkLst>
        </pc:spChg>
        <pc:spChg chg="del">
          <ac:chgData name="Noor Ul Ain" userId="116c68e3817bbc62" providerId="LiveId" clId="{A8D54D39-819E-4964-85BB-149F744779EA}" dt="2019-12-13T19:08:42.147" v="1" actId="478"/>
          <ac:spMkLst>
            <pc:docMk/>
            <pc:sldMk cId="100057764" sldId="261"/>
            <ac:spMk id="5" creationId="{23E52FDA-82E1-4F2A-B242-2698C2B69D0B}"/>
          </ac:spMkLst>
        </pc:spChg>
        <pc:spChg chg="del">
          <ac:chgData name="Noor Ul Ain" userId="116c68e3817bbc62" providerId="LiveId" clId="{A8D54D39-819E-4964-85BB-149F744779EA}" dt="2019-12-13T19:08:39.888" v="0" actId="26606"/>
          <ac:spMkLst>
            <pc:docMk/>
            <pc:sldMk cId="100057764" sldId="261"/>
            <ac:spMk id="7" creationId="{C162DF2A-64D1-4AA9-BA42-8A4063EADE09}"/>
          </ac:spMkLst>
        </pc:spChg>
        <pc:spChg chg="del">
          <ac:chgData name="Noor Ul Ain" userId="116c68e3817bbc62" providerId="LiveId" clId="{A8D54D39-819E-4964-85BB-149F744779EA}" dt="2019-12-13T19:08:39.888" v="0" actId="26606"/>
          <ac:spMkLst>
            <pc:docMk/>
            <pc:sldMk cId="100057764" sldId="261"/>
            <ac:spMk id="9" creationId="{5D7C1373-63AF-4A75-909E-990E05356670}"/>
          </ac:spMkLst>
        </pc:spChg>
        <pc:spChg chg="del">
          <ac:chgData name="Noor Ul Ain" userId="116c68e3817bbc62" providerId="LiveId" clId="{A8D54D39-819E-4964-85BB-149F744779EA}" dt="2019-12-13T19:08:39.888" v="0" actId="26606"/>
          <ac:spMkLst>
            <pc:docMk/>
            <pc:sldMk cId="100057764" sldId="261"/>
            <ac:spMk id="11" creationId="{90EB472E-7CA6-4C2D-81E9-CD39A44F0B83}"/>
          </ac:spMkLst>
        </pc:spChg>
        <pc:spChg chg="del">
          <ac:chgData name="Noor Ul Ain" userId="116c68e3817bbc62" providerId="LiveId" clId="{A8D54D39-819E-4964-85BB-149F744779EA}" dt="2019-12-13T19:08:39.888" v="0" actId="26606"/>
          <ac:spMkLst>
            <pc:docMk/>
            <pc:sldMk cId="100057764" sldId="261"/>
            <ac:spMk id="13" creationId="{AE0A0486-F672-4FEF-A0A9-E6C3B7E3A545}"/>
          </ac:spMkLst>
        </pc:spChg>
        <pc:spChg chg="del">
          <ac:chgData name="Noor Ul Ain" userId="116c68e3817bbc62" providerId="LiveId" clId="{A8D54D39-819E-4964-85BB-149F744779EA}" dt="2019-12-13T19:08:39.888" v="0" actId="26606"/>
          <ac:spMkLst>
            <pc:docMk/>
            <pc:sldMk cId="100057764" sldId="261"/>
            <ac:spMk id="15" creationId="{4689BC21-5566-4B70-91EA-44B4299CB337}"/>
          </ac:spMkLst>
        </pc:spChg>
        <pc:spChg chg="del">
          <ac:chgData name="Noor Ul Ain" userId="116c68e3817bbc62" providerId="LiveId" clId="{A8D54D39-819E-4964-85BB-149F744779EA}" dt="2019-12-13T19:08:39.888" v="0" actId="26606"/>
          <ac:spMkLst>
            <pc:docMk/>
            <pc:sldMk cId="100057764" sldId="261"/>
            <ac:spMk id="17" creationId="{7F1FCE6A-97BC-41EB-809A-50936E0F940B}"/>
          </ac:spMkLst>
        </pc:spChg>
        <pc:spChg chg="add">
          <ac:chgData name="Noor Ul Ain" userId="116c68e3817bbc62" providerId="LiveId" clId="{A8D54D39-819E-4964-85BB-149F744779EA}" dt="2019-12-13T19:09:00.486" v="2" actId="26606"/>
          <ac:spMkLst>
            <pc:docMk/>
            <pc:sldMk cId="100057764" sldId="261"/>
            <ac:spMk id="26" creationId="{EE9F5D7F-1BBC-4096-ADA7-AA9C9E4D2868}"/>
          </ac:spMkLst>
        </pc:spChg>
        <pc:spChg chg="add">
          <ac:chgData name="Noor Ul Ain" userId="116c68e3817bbc62" providerId="LiveId" clId="{A8D54D39-819E-4964-85BB-149F744779EA}" dt="2019-12-13T19:09:00.486" v="2" actId="26606"/>
          <ac:spMkLst>
            <pc:docMk/>
            <pc:sldMk cId="100057764" sldId="261"/>
            <ac:spMk id="28" creationId="{06D370DD-716B-4528-B475-331F84CEA5A1}"/>
          </ac:spMkLst>
        </pc:spChg>
        <pc:spChg chg="add">
          <ac:chgData name="Noor Ul Ain" userId="116c68e3817bbc62" providerId="LiveId" clId="{A8D54D39-819E-4964-85BB-149F744779EA}" dt="2019-12-13T19:09:00.486" v="2" actId="26606"/>
          <ac:spMkLst>
            <pc:docMk/>
            <pc:sldMk cId="100057764" sldId="261"/>
            <ac:spMk id="30" creationId="{E79D076F-656A-4CD9-83AD-AF8F4B28CA49}"/>
          </ac:spMkLst>
        </pc:spChg>
        <pc:picChg chg="add mod">
          <ac:chgData name="Noor Ul Ain" userId="116c68e3817bbc62" providerId="LiveId" clId="{A8D54D39-819E-4964-85BB-149F744779EA}" dt="2019-12-13T19:09:00.486" v="2" actId="26606"/>
          <ac:picMkLst>
            <pc:docMk/>
            <pc:sldMk cId="100057764" sldId="261"/>
            <ac:picMk id="21" creationId="{5A82C7E1-D739-41B2-9B7B-611752B6DD9A}"/>
          </ac:picMkLst>
        </pc:pic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svg"/><Relationship Id="rId1" Type="http://schemas.openxmlformats.org/officeDocument/2006/relationships/image" Target="../media/image11.png"/><Relationship Id="rId6" Type="http://schemas.openxmlformats.org/officeDocument/2006/relationships/image" Target="../media/image10.svg"/><Relationship Id="rId5" Type="http://schemas.openxmlformats.org/officeDocument/2006/relationships/image" Target="../media/image13.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786A5B-6289-4F67-AE19-03C65BDB0894}" type="doc">
      <dgm:prSet loTypeId="urn:microsoft.com/office/officeart/2009/layout/CircleArrowProcess" loCatId="cycle" qsTypeId="urn:microsoft.com/office/officeart/2005/8/quickstyle/simple1" qsCatId="simple" csTypeId="urn:microsoft.com/office/officeart/2005/8/colors/colorful5" csCatId="colorful" phldr="1"/>
      <dgm:spPr/>
      <dgm:t>
        <a:bodyPr/>
        <a:lstStyle/>
        <a:p>
          <a:endParaRPr lang="en-PK"/>
        </a:p>
      </dgm:t>
    </dgm:pt>
    <dgm:pt modelId="{5EDFC980-FDAC-4405-BF08-6D269E01307D}">
      <dgm:prSet phldrT="[Text]"/>
      <dgm:spPr/>
      <dgm:t>
        <a:bodyPr/>
        <a:lstStyle/>
        <a:p>
          <a:r>
            <a:rPr lang="en-US" b="1" dirty="0"/>
            <a:t>Step up  Dosage</a:t>
          </a:r>
          <a:endParaRPr lang="en-PK" b="1" dirty="0"/>
        </a:p>
      </dgm:t>
    </dgm:pt>
    <dgm:pt modelId="{6772A25F-DAE8-49EB-BCDF-4CECAD4F0059}" type="parTrans" cxnId="{79AF9089-CE22-41D3-9379-B4F722017ADE}">
      <dgm:prSet/>
      <dgm:spPr/>
      <dgm:t>
        <a:bodyPr/>
        <a:lstStyle/>
        <a:p>
          <a:endParaRPr lang="en-PK"/>
        </a:p>
      </dgm:t>
    </dgm:pt>
    <dgm:pt modelId="{9A0D3A9A-5AEF-4D8D-BDA4-3CB7485A17E0}" type="sibTrans" cxnId="{79AF9089-CE22-41D3-9379-B4F722017ADE}">
      <dgm:prSet/>
      <dgm:spPr/>
      <dgm:t>
        <a:bodyPr/>
        <a:lstStyle/>
        <a:p>
          <a:endParaRPr lang="en-PK"/>
        </a:p>
      </dgm:t>
    </dgm:pt>
    <dgm:pt modelId="{BC102BA2-80BA-4B9B-9543-70CA2ACC9776}">
      <dgm:prSet phldrT="[Text]"/>
      <dgm:spPr/>
      <dgm:t>
        <a:bodyPr/>
        <a:lstStyle/>
        <a:p>
          <a:r>
            <a:rPr lang="en-US" b="1" dirty="0"/>
            <a:t>Step down dosage</a:t>
          </a:r>
          <a:endParaRPr lang="en-PK" b="1" dirty="0"/>
        </a:p>
      </dgm:t>
    </dgm:pt>
    <dgm:pt modelId="{D1D3F78F-39B3-4A51-AF74-A01F16FFE57B}" type="parTrans" cxnId="{35B16B62-8B09-492C-AEA0-F806937F6853}">
      <dgm:prSet/>
      <dgm:spPr/>
      <dgm:t>
        <a:bodyPr/>
        <a:lstStyle/>
        <a:p>
          <a:endParaRPr lang="en-PK"/>
        </a:p>
      </dgm:t>
    </dgm:pt>
    <dgm:pt modelId="{3BD84234-36D6-4C3E-BB1E-81497C1AD570}" type="sibTrans" cxnId="{35B16B62-8B09-492C-AEA0-F806937F6853}">
      <dgm:prSet/>
      <dgm:spPr/>
      <dgm:t>
        <a:bodyPr/>
        <a:lstStyle/>
        <a:p>
          <a:endParaRPr lang="en-PK"/>
        </a:p>
      </dgm:t>
    </dgm:pt>
    <dgm:pt modelId="{892351D0-3C3C-4BDA-8B0F-01622031CDDE}">
      <dgm:prSet phldrT="[Text]"/>
      <dgm:spPr/>
      <dgm:t>
        <a:bodyPr/>
        <a:lstStyle/>
        <a:p>
          <a:r>
            <a:rPr lang="en-US" b="1" dirty="0"/>
            <a:t>Balance Reached</a:t>
          </a:r>
          <a:endParaRPr lang="en-PK" b="1" dirty="0"/>
        </a:p>
      </dgm:t>
    </dgm:pt>
    <dgm:pt modelId="{CC2214E4-9713-4077-85B3-DBD863CACC91}" type="parTrans" cxnId="{B68A61DD-19D7-4C36-8E62-6A12D98C2B6A}">
      <dgm:prSet/>
      <dgm:spPr/>
      <dgm:t>
        <a:bodyPr/>
        <a:lstStyle/>
        <a:p>
          <a:endParaRPr lang="en-PK"/>
        </a:p>
      </dgm:t>
    </dgm:pt>
    <dgm:pt modelId="{FF4FDFD0-8310-400A-86D7-386E6F31ADC2}" type="sibTrans" cxnId="{B68A61DD-19D7-4C36-8E62-6A12D98C2B6A}">
      <dgm:prSet/>
      <dgm:spPr/>
      <dgm:t>
        <a:bodyPr/>
        <a:lstStyle/>
        <a:p>
          <a:endParaRPr lang="en-PK"/>
        </a:p>
      </dgm:t>
    </dgm:pt>
    <dgm:pt modelId="{130A31FB-3D0B-4BF2-9E6A-6F1A7458481E}" type="pres">
      <dgm:prSet presAssocID="{36786A5B-6289-4F67-AE19-03C65BDB0894}" presName="Name0" presStyleCnt="0">
        <dgm:presLayoutVars>
          <dgm:chMax val="7"/>
          <dgm:chPref val="7"/>
          <dgm:dir/>
          <dgm:animLvl val="lvl"/>
        </dgm:presLayoutVars>
      </dgm:prSet>
      <dgm:spPr/>
    </dgm:pt>
    <dgm:pt modelId="{6E0BAC54-19A4-4468-AF6B-1D4B2A85E14F}" type="pres">
      <dgm:prSet presAssocID="{5EDFC980-FDAC-4405-BF08-6D269E01307D}" presName="Accent1" presStyleCnt="0"/>
      <dgm:spPr/>
    </dgm:pt>
    <dgm:pt modelId="{C1E42256-B3EC-448B-84FE-5ECF3EF6B8D6}" type="pres">
      <dgm:prSet presAssocID="{5EDFC980-FDAC-4405-BF08-6D269E01307D}" presName="Accent" presStyleLbl="node1" presStyleIdx="0" presStyleCnt="3"/>
      <dgm:spPr/>
    </dgm:pt>
    <dgm:pt modelId="{D8100C01-9777-4CE0-B593-C032DA604918}" type="pres">
      <dgm:prSet presAssocID="{5EDFC980-FDAC-4405-BF08-6D269E01307D}" presName="Parent1" presStyleLbl="revTx" presStyleIdx="0" presStyleCnt="3">
        <dgm:presLayoutVars>
          <dgm:chMax val="1"/>
          <dgm:chPref val="1"/>
          <dgm:bulletEnabled val="1"/>
        </dgm:presLayoutVars>
      </dgm:prSet>
      <dgm:spPr/>
    </dgm:pt>
    <dgm:pt modelId="{C9415380-B363-4A0E-9C82-EFBD87849734}" type="pres">
      <dgm:prSet presAssocID="{BC102BA2-80BA-4B9B-9543-70CA2ACC9776}" presName="Accent2" presStyleCnt="0"/>
      <dgm:spPr/>
    </dgm:pt>
    <dgm:pt modelId="{08FD4A20-046B-4BB6-A033-54EB6B986874}" type="pres">
      <dgm:prSet presAssocID="{BC102BA2-80BA-4B9B-9543-70CA2ACC9776}" presName="Accent" presStyleLbl="node1" presStyleIdx="1" presStyleCnt="3"/>
      <dgm:spPr/>
    </dgm:pt>
    <dgm:pt modelId="{A06A7674-6C0C-4A4B-BC9C-3EFDE97BBEF2}" type="pres">
      <dgm:prSet presAssocID="{BC102BA2-80BA-4B9B-9543-70CA2ACC9776}" presName="Parent2" presStyleLbl="revTx" presStyleIdx="1" presStyleCnt="3">
        <dgm:presLayoutVars>
          <dgm:chMax val="1"/>
          <dgm:chPref val="1"/>
          <dgm:bulletEnabled val="1"/>
        </dgm:presLayoutVars>
      </dgm:prSet>
      <dgm:spPr/>
    </dgm:pt>
    <dgm:pt modelId="{0259A190-8D16-475D-A04C-327B25D947CD}" type="pres">
      <dgm:prSet presAssocID="{892351D0-3C3C-4BDA-8B0F-01622031CDDE}" presName="Accent3" presStyleCnt="0"/>
      <dgm:spPr/>
    </dgm:pt>
    <dgm:pt modelId="{BD508769-B05B-49F8-8FE9-9373ED7902D3}" type="pres">
      <dgm:prSet presAssocID="{892351D0-3C3C-4BDA-8B0F-01622031CDDE}" presName="Accent" presStyleLbl="node1" presStyleIdx="2" presStyleCnt="3"/>
      <dgm:spPr/>
    </dgm:pt>
    <dgm:pt modelId="{B53BEBE6-F9D7-49C4-A329-B6FEE814A3EF}" type="pres">
      <dgm:prSet presAssocID="{892351D0-3C3C-4BDA-8B0F-01622031CDDE}" presName="Parent3" presStyleLbl="revTx" presStyleIdx="2" presStyleCnt="3">
        <dgm:presLayoutVars>
          <dgm:chMax val="1"/>
          <dgm:chPref val="1"/>
          <dgm:bulletEnabled val="1"/>
        </dgm:presLayoutVars>
      </dgm:prSet>
      <dgm:spPr/>
    </dgm:pt>
  </dgm:ptLst>
  <dgm:cxnLst>
    <dgm:cxn modelId="{3AE7BD07-C392-47C5-B387-8DB4D05C4378}" type="presOf" srcId="{BC102BA2-80BA-4B9B-9543-70CA2ACC9776}" destId="{A06A7674-6C0C-4A4B-BC9C-3EFDE97BBEF2}" srcOrd="0" destOrd="0" presId="urn:microsoft.com/office/officeart/2009/layout/CircleArrowProcess"/>
    <dgm:cxn modelId="{35B16B62-8B09-492C-AEA0-F806937F6853}" srcId="{36786A5B-6289-4F67-AE19-03C65BDB0894}" destId="{BC102BA2-80BA-4B9B-9543-70CA2ACC9776}" srcOrd="1" destOrd="0" parTransId="{D1D3F78F-39B3-4A51-AF74-A01F16FFE57B}" sibTransId="{3BD84234-36D6-4C3E-BB1E-81497C1AD570}"/>
    <dgm:cxn modelId="{EE0CF665-4A2F-4F92-ACDE-09E148C8A00E}" type="presOf" srcId="{892351D0-3C3C-4BDA-8B0F-01622031CDDE}" destId="{B53BEBE6-F9D7-49C4-A329-B6FEE814A3EF}" srcOrd="0" destOrd="0" presId="urn:microsoft.com/office/officeart/2009/layout/CircleArrowProcess"/>
    <dgm:cxn modelId="{A8373B53-2ACB-403B-8CF1-6741FEFD7176}" type="presOf" srcId="{5EDFC980-FDAC-4405-BF08-6D269E01307D}" destId="{D8100C01-9777-4CE0-B593-C032DA604918}" srcOrd="0" destOrd="0" presId="urn:microsoft.com/office/officeart/2009/layout/CircleArrowProcess"/>
    <dgm:cxn modelId="{79AF9089-CE22-41D3-9379-B4F722017ADE}" srcId="{36786A5B-6289-4F67-AE19-03C65BDB0894}" destId="{5EDFC980-FDAC-4405-BF08-6D269E01307D}" srcOrd="0" destOrd="0" parTransId="{6772A25F-DAE8-49EB-BCDF-4CECAD4F0059}" sibTransId="{9A0D3A9A-5AEF-4D8D-BDA4-3CB7485A17E0}"/>
    <dgm:cxn modelId="{EEB0DCB4-38AB-4F38-B1FD-1A41D070E93A}" type="presOf" srcId="{36786A5B-6289-4F67-AE19-03C65BDB0894}" destId="{130A31FB-3D0B-4BF2-9E6A-6F1A7458481E}" srcOrd="0" destOrd="0" presId="urn:microsoft.com/office/officeart/2009/layout/CircleArrowProcess"/>
    <dgm:cxn modelId="{B68A61DD-19D7-4C36-8E62-6A12D98C2B6A}" srcId="{36786A5B-6289-4F67-AE19-03C65BDB0894}" destId="{892351D0-3C3C-4BDA-8B0F-01622031CDDE}" srcOrd="2" destOrd="0" parTransId="{CC2214E4-9713-4077-85B3-DBD863CACC91}" sibTransId="{FF4FDFD0-8310-400A-86D7-386E6F31ADC2}"/>
    <dgm:cxn modelId="{1551AFBF-5253-4490-B608-77FBF775CC27}" type="presParOf" srcId="{130A31FB-3D0B-4BF2-9E6A-6F1A7458481E}" destId="{6E0BAC54-19A4-4468-AF6B-1D4B2A85E14F}" srcOrd="0" destOrd="0" presId="urn:microsoft.com/office/officeart/2009/layout/CircleArrowProcess"/>
    <dgm:cxn modelId="{0448007D-31B9-42AC-96C9-7BE9AC1ED8CA}" type="presParOf" srcId="{6E0BAC54-19A4-4468-AF6B-1D4B2A85E14F}" destId="{C1E42256-B3EC-448B-84FE-5ECF3EF6B8D6}" srcOrd="0" destOrd="0" presId="urn:microsoft.com/office/officeart/2009/layout/CircleArrowProcess"/>
    <dgm:cxn modelId="{2849EE75-7AA2-4294-B8E7-C2925E6ACA11}" type="presParOf" srcId="{130A31FB-3D0B-4BF2-9E6A-6F1A7458481E}" destId="{D8100C01-9777-4CE0-B593-C032DA604918}" srcOrd="1" destOrd="0" presId="urn:microsoft.com/office/officeart/2009/layout/CircleArrowProcess"/>
    <dgm:cxn modelId="{510F2EDA-7F47-4924-B389-9403B1CFE5F9}" type="presParOf" srcId="{130A31FB-3D0B-4BF2-9E6A-6F1A7458481E}" destId="{C9415380-B363-4A0E-9C82-EFBD87849734}" srcOrd="2" destOrd="0" presId="urn:microsoft.com/office/officeart/2009/layout/CircleArrowProcess"/>
    <dgm:cxn modelId="{00122CFE-F590-4551-B363-B7C2F7AD3C60}" type="presParOf" srcId="{C9415380-B363-4A0E-9C82-EFBD87849734}" destId="{08FD4A20-046B-4BB6-A033-54EB6B986874}" srcOrd="0" destOrd="0" presId="urn:microsoft.com/office/officeart/2009/layout/CircleArrowProcess"/>
    <dgm:cxn modelId="{EF43AFF8-280A-4F04-A26F-CC66145F5C62}" type="presParOf" srcId="{130A31FB-3D0B-4BF2-9E6A-6F1A7458481E}" destId="{A06A7674-6C0C-4A4B-BC9C-3EFDE97BBEF2}" srcOrd="3" destOrd="0" presId="urn:microsoft.com/office/officeart/2009/layout/CircleArrowProcess"/>
    <dgm:cxn modelId="{E402A6DA-8F1A-4BB5-B289-C41AF55F1C9C}" type="presParOf" srcId="{130A31FB-3D0B-4BF2-9E6A-6F1A7458481E}" destId="{0259A190-8D16-475D-A04C-327B25D947CD}" srcOrd="4" destOrd="0" presId="urn:microsoft.com/office/officeart/2009/layout/CircleArrowProcess"/>
    <dgm:cxn modelId="{27F83F20-C954-4FF0-A9A8-8D25142B4E40}" type="presParOf" srcId="{0259A190-8D16-475D-A04C-327B25D947CD}" destId="{BD508769-B05B-49F8-8FE9-9373ED7902D3}" srcOrd="0" destOrd="0" presId="urn:microsoft.com/office/officeart/2009/layout/CircleArrowProcess"/>
    <dgm:cxn modelId="{E9980C6B-CC5D-418F-B373-4726B1309037}" type="presParOf" srcId="{130A31FB-3D0B-4BF2-9E6A-6F1A7458481E}" destId="{B53BEBE6-F9D7-49C4-A329-B6FEE814A3EF}"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7CFF09-668A-4A1F-9B65-6DD54AF862B4}" type="doc">
      <dgm:prSet loTypeId="urn:microsoft.com/office/officeart/2005/8/layout/list1" loCatId="list" qsTypeId="urn:microsoft.com/office/officeart/2005/8/quickstyle/simple1" qsCatId="simple" csTypeId="urn:microsoft.com/office/officeart/2005/8/colors/accent5_1" csCatId="accent5" phldr="1"/>
      <dgm:spPr/>
      <dgm:t>
        <a:bodyPr/>
        <a:lstStyle/>
        <a:p>
          <a:endParaRPr lang="en-PK"/>
        </a:p>
      </dgm:t>
    </dgm:pt>
    <dgm:pt modelId="{EE92B1FE-4D1E-40BF-9E5F-FB53152DBB5D}">
      <dgm:prSet phldrT="[Text]" custT="1"/>
      <dgm:spPr/>
      <dgm:t>
        <a:bodyPr/>
        <a:lstStyle/>
        <a:p>
          <a:r>
            <a:rPr lang="en-US" sz="1800" dirty="0"/>
            <a:t>Healthcare providers keep a closer check on the disease prognosis as identification of current treatment essential</a:t>
          </a:r>
          <a:endParaRPr lang="en-PK" sz="1800" dirty="0"/>
        </a:p>
      </dgm:t>
    </dgm:pt>
    <dgm:pt modelId="{52B4B808-3DE2-4EE8-8AF1-C432CD9A5B9E}" type="parTrans" cxnId="{64067E81-0941-4F0B-9D0A-D3A0D9CAEF26}">
      <dgm:prSet/>
      <dgm:spPr/>
      <dgm:t>
        <a:bodyPr/>
        <a:lstStyle/>
        <a:p>
          <a:endParaRPr lang="en-PK"/>
        </a:p>
      </dgm:t>
    </dgm:pt>
    <dgm:pt modelId="{6C42BFB9-CCBA-4CBA-B6FA-F5B9314D7BD3}" type="sibTrans" cxnId="{64067E81-0941-4F0B-9D0A-D3A0D9CAEF26}">
      <dgm:prSet/>
      <dgm:spPr/>
      <dgm:t>
        <a:bodyPr/>
        <a:lstStyle/>
        <a:p>
          <a:endParaRPr lang="en-PK"/>
        </a:p>
      </dgm:t>
    </dgm:pt>
    <dgm:pt modelId="{7C115CE9-D227-43BA-A797-94190EA56F33}">
      <dgm:prSet phldrT="[Text]" custT="1"/>
      <dgm:spPr/>
      <dgm:t>
        <a:bodyPr/>
        <a:lstStyle/>
        <a:p>
          <a:r>
            <a:rPr lang="en-US" sz="1800" dirty="0"/>
            <a:t>Having the freedom to decide when it is best to change dosage gives healthcare providers confidence</a:t>
          </a:r>
          <a:endParaRPr lang="en-PK" sz="1800" dirty="0"/>
        </a:p>
      </dgm:t>
    </dgm:pt>
    <dgm:pt modelId="{BEB33D72-7AE5-4237-816B-77E1A7719D8F}" type="parTrans" cxnId="{75CFD3D7-EE39-4A98-B555-CA58B362DAF4}">
      <dgm:prSet/>
      <dgm:spPr/>
      <dgm:t>
        <a:bodyPr/>
        <a:lstStyle/>
        <a:p>
          <a:endParaRPr lang="en-PK"/>
        </a:p>
      </dgm:t>
    </dgm:pt>
    <dgm:pt modelId="{8199CE27-6D80-458D-BCF1-9CFBA9ECA131}" type="sibTrans" cxnId="{75CFD3D7-EE39-4A98-B555-CA58B362DAF4}">
      <dgm:prSet/>
      <dgm:spPr/>
      <dgm:t>
        <a:bodyPr/>
        <a:lstStyle/>
        <a:p>
          <a:endParaRPr lang="en-PK"/>
        </a:p>
      </dgm:t>
    </dgm:pt>
    <dgm:pt modelId="{7F765BE8-F2A4-44CC-961C-7068913997A0}">
      <dgm:prSet phldrT="[Text]" custT="1"/>
      <dgm:spPr/>
      <dgm:t>
        <a:bodyPr/>
        <a:lstStyle/>
        <a:p>
          <a:r>
            <a:rPr lang="en-US" sz="1800" dirty="0"/>
            <a:t>The approach does not replace personalized clinical decisions for patients </a:t>
          </a:r>
          <a:endParaRPr lang="en-PK" sz="1800" dirty="0"/>
        </a:p>
      </dgm:t>
    </dgm:pt>
    <dgm:pt modelId="{B025BAD2-43DD-4B0A-BE34-4ED7648404D3}" type="parTrans" cxnId="{0EC2C56C-B091-4822-B0D9-2B160848DBE3}">
      <dgm:prSet/>
      <dgm:spPr/>
      <dgm:t>
        <a:bodyPr/>
        <a:lstStyle/>
        <a:p>
          <a:endParaRPr lang="en-PK"/>
        </a:p>
      </dgm:t>
    </dgm:pt>
    <dgm:pt modelId="{412C00E0-664F-4ED8-B39A-D571992CD83A}" type="sibTrans" cxnId="{0EC2C56C-B091-4822-B0D9-2B160848DBE3}">
      <dgm:prSet/>
      <dgm:spPr/>
      <dgm:t>
        <a:bodyPr/>
        <a:lstStyle/>
        <a:p>
          <a:endParaRPr lang="en-PK"/>
        </a:p>
      </dgm:t>
    </dgm:pt>
    <dgm:pt modelId="{3A8745D6-98BD-4260-8C4B-054E5A410C72}" type="pres">
      <dgm:prSet presAssocID="{4B7CFF09-668A-4A1F-9B65-6DD54AF862B4}" presName="linear" presStyleCnt="0">
        <dgm:presLayoutVars>
          <dgm:dir/>
          <dgm:animLvl val="lvl"/>
          <dgm:resizeHandles val="exact"/>
        </dgm:presLayoutVars>
      </dgm:prSet>
      <dgm:spPr/>
    </dgm:pt>
    <dgm:pt modelId="{08030CAC-A67C-4910-9EA8-870B196095FA}" type="pres">
      <dgm:prSet presAssocID="{EE92B1FE-4D1E-40BF-9E5F-FB53152DBB5D}" presName="parentLin" presStyleCnt="0"/>
      <dgm:spPr/>
    </dgm:pt>
    <dgm:pt modelId="{914194AA-196B-44DE-AA85-1B9C378E3680}" type="pres">
      <dgm:prSet presAssocID="{EE92B1FE-4D1E-40BF-9E5F-FB53152DBB5D}" presName="parentLeftMargin" presStyleLbl="node1" presStyleIdx="0" presStyleCnt="3"/>
      <dgm:spPr/>
    </dgm:pt>
    <dgm:pt modelId="{47C8F763-1A5A-4066-8A16-E4A57104DF81}" type="pres">
      <dgm:prSet presAssocID="{EE92B1FE-4D1E-40BF-9E5F-FB53152DBB5D}" presName="parentText" presStyleLbl="node1" presStyleIdx="0" presStyleCnt="3" custScaleX="126614" custScaleY="219852" custLinFactY="-100000" custLinFactNeighborX="-34311" custLinFactNeighborY="-113025">
        <dgm:presLayoutVars>
          <dgm:chMax val="0"/>
          <dgm:bulletEnabled val="1"/>
        </dgm:presLayoutVars>
      </dgm:prSet>
      <dgm:spPr/>
    </dgm:pt>
    <dgm:pt modelId="{4A3B8939-EC41-43D7-B16F-3636833F63AA}" type="pres">
      <dgm:prSet presAssocID="{EE92B1FE-4D1E-40BF-9E5F-FB53152DBB5D}" presName="negativeSpace" presStyleCnt="0"/>
      <dgm:spPr/>
    </dgm:pt>
    <dgm:pt modelId="{01D7EC3C-EB94-4E30-B3ED-1D1259EA3717}" type="pres">
      <dgm:prSet presAssocID="{EE92B1FE-4D1E-40BF-9E5F-FB53152DBB5D}" presName="childText" presStyleLbl="conFgAcc1" presStyleIdx="0" presStyleCnt="3" custScaleX="100000" custScaleY="187280" custLinFactY="-47367" custLinFactNeighborX="368" custLinFactNeighborY="-100000">
        <dgm:presLayoutVars>
          <dgm:bulletEnabled val="1"/>
        </dgm:presLayoutVars>
      </dgm:prSet>
      <dgm:spPr/>
    </dgm:pt>
    <dgm:pt modelId="{BDC1FD77-EEBF-4DB6-8B59-AB58B6990272}" type="pres">
      <dgm:prSet presAssocID="{6C42BFB9-CCBA-4CBA-B6FA-F5B9314D7BD3}" presName="spaceBetweenRectangles" presStyleCnt="0"/>
      <dgm:spPr/>
    </dgm:pt>
    <dgm:pt modelId="{2C44123F-F507-4A96-8C92-EC85D2F2E8CF}" type="pres">
      <dgm:prSet presAssocID="{7C115CE9-D227-43BA-A797-94190EA56F33}" presName="parentLin" presStyleCnt="0"/>
      <dgm:spPr/>
    </dgm:pt>
    <dgm:pt modelId="{BA64E033-63A6-45DC-8B03-EB2E32067CF8}" type="pres">
      <dgm:prSet presAssocID="{7C115CE9-D227-43BA-A797-94190EA56F33}" presName="parentLeftMargin" presStyleLbl="node1" presStyleIdx="0" presStyleCnt="3"/>
      <dgm:spPr/>
    </dgm:pt>
    <dgm:pt modelId="{742A46A5-FEFD-4CB2-8440-D1D5ECF62A8A}" type="pres">
      <dgm:prSet presAssocID="{7C115CE9-D227-43BA-A797-94190EA56F33}" presName="parentText" presStyleLbl="node1" presStyleIdx="1" presStyleCnt="3" custScaleX="127314" custScaleY="230157" custLinFactNeighborX="-36762" custLinFactNeighborY="-1776">
        <dgm:presLayoutVars>
          <dgm:chMax val="0"/>
          <dgm:bulletEnabled val="1"/>
        </dgm:presLayoutVars>
      </dgm:prSet>
      <dgm:spPr/>
    </dgm:pt>
    <dgm:pt modelId="{53B96EC7-EBBF-4A59-92DB-EE2C7935BEED}" type="pres">
      <dgm:prSet presAssocID="{7C115CE9-D227-43BA-A797-94190EA56F33}" presName="negativeSpace" presStyleCnt="0"/>
      <dgm:spPr/>
    </dgm:pt>
    <dgm:pt modelId="{FF3052CA-2ECB-4870-AF46-0CA33017982F}" type="pres">
      <dgm:prSet presAssocID="{7C115CE9-D227-43BA-A797-94190EA56F33}" presName="childText" presStyleLbl="conFgAcc1" presStyleIdx="1" presStyleCnt="3" custScaleY="251886" custLinFactY="-28927" custLinFactNeighborY="-100000">
        <dgm:presLayoutVars>
          <dgm:bulletEnabled val="1"/>
        </dgm:presLayoutVars>
      </dgm:prSet>
      <dgm:spPr/>
    </dgm:pt>
    <dgm:pt modelId="{8686D66F-2DE6-41BC-AB3C-00E319E78F68}" type="pres">
      <dgm:prSet presAssocID="{8199CE27-6D80-458D-BCF1-9CFBA9ECA131}" presName="spaceBetweenRectangles" presStyleCnt="0"/>
      <dgm:spPr/>
    </dgm:pt>
    <dgm:pt modelId="{61A0DB0C-CCC4-438C-8443-7EB6B0DBDA49}" type="pres">
      <dgm:prSet presAssocID="{7F765BE8-F2A4-44CC-961C-7068913997A0}" presName="parentLin" presStyleCnt="0"/>
      <dgm:spPr/>
    </dgm:pt>
    <dgm:pt modelId="{B1302506-6697-4D2B-B01D-08B34E097C18}" type="pres">
      <dgm:prSet presAssocID="{7F765BE8-F2A4-44CC-961C-7068913997A0}" presName="parentLeftMargin" presStyleLbl="node1" presStyleIdx="1" presStyleCnt="3"/>
      <dgm:spPr/>
    </dgm:pt>
    <dgm:pt modelId="{C7615738-734C-4562-B8A0-3FF3FD737D90}" type="pres">
      <dgm:prSet presAssocID="{7F765BE8-F2A4-44CC-961C-7068913997A0}" presName="parentText" presStyleLbl="node1" presStyleIdx="2" presStyleCnt="3" custScaleX="126523" custScaleY="232230" custLinFactNeighborX="-31861" custLinFactNeighborY="15060">
        <dgm:presLayoutVars>
          <dgm:chMax val="0"/>
          <dgm:bulletEnabled val="1"/>
        </dgm:presLayoutVars>
      </dgm:prSet>
      <dgm:spPr/>
    </dgm:pt>
    <dgm:pt modelId="{361ADAB3-CF74-4465-AE8A-969AFDB1AAB5}" type="pres">
      <dgm:prSet presAssocID="{7F765BE8-F2A4-44CC-961C-7068913997A0}" presName="negativeSpace" presStyleCnt="0"/>
      <dgm:spPr/>
    </dgm:pt>
    <dgm:pt modelId="{CEF6362A-A6D2-4AEC-BB7D-AC95180B0E1F}" type="pres">
      <dgm:prSet presAssocID="{7F765BE8-F2A4-44CC-961C-7068913997A0}" presName="childText" presStyleLbl="conFgAcc1" presStyleIdx="2" presStyleCnt="3" custScaleY="226467" custLinFactNeighborX="-123" custLinFactNeighborY="-54545">
        <dgm:presLayoutVars>
          <dgm:bulletEnabled val="1"/>
        </dgm:presLayoutVars>
      </dgm:prSet>
      <dgm:spPr/>
    </dgm:pt>
  </dgm:ptLst>
  <dgm:cxnLst>
    <dgm:cxn modelId="{87A46100-C5AA-4406-85F2-2B383381A7A6}" type="presOf" srcId="{7C115CE9-D227-43BA-A797-94190EA56F33}" destId="{BA64E033-63A6-45DC-8B03-EB2E32067CF8}" srcOrd="0" destOrd="0" presId="urn:microsoft.com/office/officeart/2005/8/layout/list1"/>
    <dgm:cxn modelId="{33BF2A28-B329-45F0-AB0C-35D4D8498573}" type="presOf" srcId="{4B7CFF09-668A-4A1F-9B65-6DD54AF862B4}" destId="{3A8745D6-98BD-4260-8C4B-054E5A410C72}" srcOrd="0" destOrd="0" presId="urn:microsoft.com/office/officeart/2005/8/layout/list1"/>
    <dgm:cxn modelId="{0EC2C56C-B091-4822-B0D9-2B160848DBE3}" srcId="{4B7CFF09-668A-4A1F-9B65-6DD54AF862B4}" destId="{7F765BE8-F2A4-44CC-961C-7068913997A0}" srcOrd="2" destOrd="0" parTransId="{B025BAD2-43DD-4B0A-BE34-4ED7648404D3}" sibTransId="{412C00E0-664F-4ED8-B39A-D571992CD83A}"/>
    <dgm:cxn modelId="{6A74BE7C-FD31-49A0-84BE-78FF233D3982}" type="presOf" srcId="{7C115CE9-D227-43BA-A797-94190EA56F33}" destId="{742A46A5-FEFD-4CB2-8440-D1D5ECF62A8A}" srcOrd="1" destOrd="0" presId="urn:microsoft.com/office/officeart/2005/8/layout/list1"/>
    <dgm:cxn modelId="{64067E81-0941-4F0B-9D0A-D3A0D9CAEF26}" srcId="{4B7CFF09-668A-4A1F-9B65-6DD54AF862B4}" destId="{EE92B1FE-4D1E-40BF-9E5F-FB53152DBB5D}" srcOrd="0" destOrd="0" parTransId="{52B4B808-3DE2-4EE8-8AF1-C432CD9A5B9E}" sibTransId="{6C42BFB9-CCBA-4CBA-B6FA-F5B9314D7BD3}"/>
    <dgm:cxn modelId="{78A1F7A3-5F41-42A5-91A0-4E5943F996CC}" type="presOf" srcId="{7F765BE8-F2A4-44CC-961C-7068913997A0}" destId="{B1302506-6697-4D2B-B01D-08B34E097C18}" srcOrd="0" destOrd="0" presId="urn:microsoft.com/office/officeart/2005/8/layout/list1"/>
    <dgm:cxn modelId="{83A7E7AA-0732-481C-ABCF-5E69A47C512B}" type="presOf" srcId="{EE92B1FE-4D1E-40BF-9E5F-FB53152DBB5D}" destId="{914194AA-196B-44DE-AA85-1B9C378E3680}" srcOrd="0" destOrd="0" presId="urn:microsoft.com/office/officeart/2005/8/layout/list1"/>
    <dgm:cxn modelId="{A96423AC-3B09-4D49-B9EA-6B37CDE79604}" type="presOf" srcId="{EE92B1FE-4D1E-40BF-9E5F-FB53152DBB5D}" destId="{47C8F763-1A5A-4066-8A16-E4A57104DF81}" srcOrd="1" destOrd="0" presId="urn:microsoft.com/office/officeart/2005/8/layout/list1"/>
    <dgm:cxn modelId="{1027D2AF-A761-4313-B783-28A829BDC2C4}" type="presOf" srcId="{7F765BE8-F2A4-44CC-961C-7068913997A0}" destId="{C7615738-734C-4562-B8A0-3FF3FD737D90}" srcOrd="1" destOrd="0" presId="urn:microsoft.com/office/officeart/2005/8/layout/list1"/>
    <dgm:cxn modelId="{75CFD3D7-EE39-4A98-B555-CA58B362DAF4}" srcId="{4B7CFF09-668A-4A1F-9B65-6DD54AF862B4}" destId="{7C115CE9-D227-43BA-A797-94190EA56F33}" srcOrd="1" destOrd="0" parTransId="{BEB33D72-7AE5-4237-816B-77E1A7719D8F}" sibTransId="{8199CE27-6D80-458D-BCF1-9CFBA9ECA131}"/>
    <dgm:cxn modelId="{D12E2FCB-6B53-4CFC-85D6-5E40D29575EF}" type="presParOf" srcId="{3A8745D6-98BD-4260-8C4B-054E5A410C72}" destId="{08030CAC-A67C-4910-9EA8-870B196095FA}" srcOrd="0" destOrd="0" presId="urn:microsoft.com/office/officeart/2005/8/layout/list1"/>
    <dgm:cxn modelId="{844A6640-8E39-4E2E-A9D2-3328F73EE8DA}" type="presParOf" srcId="{08030CAC-A67C-4910-9EA8-870B196095FA}" destId="{914194AA-196B-44DE-AA85-1B9C378E3680}" srcOrd="0" destOrd="0" presId="urn:microsoft.com/office/officeart/2005/8/layout/list1"/>
    <dgm:cxn modelId="{EF5DBABE-4D69-4A40-B49C-5EAAA332166A}" type="presParOf" srcId="{08030CAC-A67C-4910-9EA8-870B196095FA}" destId="{47C8F763-1A5A-4066-8A16-E4A57104DF81}" srcOrd="1" destOrd="0" presId="urn:microsoft.com/office/officeart/2005/8/layout/list1"/>
    <dgm:cxn modelId="{B6682C7A-28B2-4B2B-B067-35D1F5A08FC2}" type="presParOf" srcId="{3A8745D6-98BD-4260-8C4B-054E5A410C72}" destId="{4A3B8939-EC41-43D7-B16F-3636833F63AA}" srcOrd="1" destOrd="0" presId="urn:microsoft.com/office/officeart/2005/8/layout/list1"/>
    <dgm:cxn modelId="{E825D026-CA9B-4B17-86FC-194EAD85E71C}" type="presParOf" srcId="{3A8745D6-98BD-4260-8C4B-054E5A410C72}" destId="{01D7EC3C-EB94-4E30-B3ED-1D1259EA3717}" srcOrd="2" destOrd="0" presId="urn:microsoft.com/office/officeart/2005/8/layout/list1"/>
    <dgm:cxn modelId="{098131E5-DB9E-4AB4-B843-F19656CAFD6F}" type="presParOf" srcId="{3A8745D6-98BD-4260-8C4B-054E5A410C72}" destId="{BDC1FD77-EEBF-4DB6-8B59-AB58B6990272}" srcOrd="3" destOrd="0" presId="urn:microsoft.com/office/officeart/2005/8/layout/list1"/>
    <dgm:cxn modelId="{A1BA07B3-E89E-4745-A42E-9AAF7CA47DE6}" type="presParOf" srcId="{3A8745D6-98BD-4260-8C4B-054E5A410C72}" destId="{2C44123F-F507-4A96-8C92-EC85D2F2E8CF}" srcOrd="4" destOrd="0" presId="urn:microsoft.com/office/officeart/2005/8/layout/list1"/>
    <dgm:cxn modelId="{1E3BE225-0E17-4A01-9C99-FC6FF85B8D48}" type="presParOf" srcId="{2C44123F-F507-4A96-8C92-EC85D2F2E8CF}" destId="{BA64E033-63A6-45DC-8B03-EB2E32067CF8}" srcOrd="0" destOrd="0" presId="urn:microsoft.com/office/officeart/2005/8/layout/list1"/>
    <dgm:cxn modelId="{C281A9A6-CA28-423A-BCBE-DEE9BD83D17B}" type="presParOf" srcId="{2C44123F-F507-4A96-8C92-EC85D2F2E8CF}" destId="{742A46A5-FEFD-4CB2-8440-D1D5ECF62A8A}" srcOrd="1" destOrd="0" presId="urn:microsoft.com/office/officeart/2005/8/layout/list1"/>
    <dgm:cxn modelId="{61ED3236-0F43-42AB-8587-018261A21BAB}" type="presParOf" srcId="{3A8745D6-98BD-4260-8C4B-054E5A410C72}" destId="{53B96EC7-EBBF-4A59-92DB-EE2C7935BEED}" srcOrd="5" destOrd="0" presId="urn:microsoft.com/office/officeart/2005/8/layout/list1"/>
    <dgm:cxn modelId="{EAD42983-5095-4179-9850-2745BE7494F9}" type="presParOf" srcId="{3A8745D6-98BD-4260-8C4B-054E5A410C72}" destId="{FF3052CA-2ECB-4870-AF46-0CA33017982F}" srcOrd="6" destOrd="0" presId="urn:microsoft.com/office/officeart/2005/8/layout/list1"/>
    <dgm:cxn modelId="{ED1B0809-279B-4320-B392-92FAB8AA5E14}" type="presParOf" srcId="{3A8745D6-98BD-4260-8C4B-054E5A410C72}" destId="{8686D66F-2DE6-41BC-AB3C-00E319E78F68}" srcOrd="7" destOrd="0" presId="urn:microsoft.com/office/officeart/2005/8/layout/list1"/>
    <dgm:cxn modelId="{D61864A4-C9A3-42C2-BC7F-4587AFA71D87}" type="presParOf" srcId="{3A8745D6-98BD-4260-8C4B-054E5A410C72}" destId="{61A0DB0C-CCC4-438C-8443-7EB6B0DBDA49}" srcOrd="8" destOrd="0" presId="urn:microsoft.com/office/officeart/2005/8/layout/list1"/>
    <dgm:cxn modelId="{1C25D95B-A40E-48DC-8188-B8B84C1231CB}" type="presParOf" srcId="{61A0DB0C-CCC4-438C-8443-7EB6B0DBDA49}" destId="{B1302506-6697-4D2B-B01D-08B34E097C18}" srcOrd="0" destOrd="0" presId="urn:microsoft.com/office/officeart/2005/8/layout/list1"/>
    <dgm:cxn modelId="{3DB15CBF-9D75-4C6A-844A-DE1C006E2D31}" type="presParOf" srcId="{61A0DB0C-CCC4-438C-8443-7EB6B0DBDA49}" destId="{C7615738-734C-4562-B8A0-3FF3FD737D90}" srcOrd="1" destOrd="0" presId="urn:microsoft.com/office/officeart/2005/8/layout/list1"/>
    <dgm:cxn modelId="{AE953DBC-4B60-4E70-BECD-C7386E72F491}" type="presParOf" srcId="{3A8745D6-98BD-4260-8C4B-054E5A410C72}" destId="{361ADAB3-CF74-4465-AE8A-969AFDB1AAB5}" srcOrd="9" destOrd="0" presId="urn:microsoft.com/office/officeart/2005/8/layout/list1"/>
    <dgm:cxn modelId="{9463FF57-CA5A-465B-8448-88F4F037EADA}" type="presParOf" srcId="{3A8745D6-98BD-4260-8C4B-054E5A410C72}" destId="{CEF6362A-A6D2-4AEC-BB7D-AC95180B0E1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C11ACE-00D6-4245-8E75-DE9140B1D89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97D5BB3-2506-4D0E-A098-8C1F7ABD277D}">
      <dgm:prSet/>
      <dgm:spPr/>
      <dgm:t>
        <a:bodyPr/>
        <a:lstStyle/>
        <a:p>
          <a:r>
            <a:rPr lang="en-US"/>
            <a:t>The extent of asthma control is accurately predicted with the amount of medication need to stabilize patient as the lesser this requirement, the better the prognosis is</a:t>
          </a:r>
        </a:p>
      </dgm:t>
    </dgm:pt>
    <dgm:pt modelId="{776B6B6A-6D4D-4BA4-AD7B-14E4A8E12997}" type="parTrans" cxnId="{B4A3C1BC-AABE-4433-8767-4DDCC2292CEF}">
      <dgm:prSet/>
      <dgm:spPr/>
      <dgm:t>
        <a:bodyPr/>
        <a:lstStyle/>
        <a:p>
          <a:endParaRPr lang="en-US"/>
        </a:p>
      </dgm:t>
    </dgm:pt>
    <dgm:pt modelId="{D78F3788-A850-4D3D-A213-1E1B26097B89}" type="sibTrans" cxnId="{B4A3C1BC-AABE-4433-8767-4DDCC2292CEF}">
      <dgm:prSet/>
      <dgm:spPr/>
      <dgm:t>
        <a:bodyPr/>
        <a:lstStyle/>
        <a:p>
          <a:endParaRPr lang="en-US"/>
        </a:p>
      </dgm:t>
    </dgm:pt>
    <dgm:pt modelId="{2C38B5CB-DBA1-4BA3-B639-B3F11559B77E}">
      <dgm:prSet/>
      <dgm:spPr/>
      <dgm:t>
        <a:bodyPr/>
        <a:lstStyle/>
        <a:p>
          <a:r>
            <a:rPr lang="en-US"/>
            <a:t>The risk of over treatment, forever present with doctors treating asthmatic patients, is reduced a little </a:t>
          </a:r>
        </a:p>
      </dgm:t>
    </dgm:pt>
    <dgm:pt modelId="{97CEF9F6-9C50-4DD9-85B7-B703CEC40D71}" type="parTrans" cxnId="{D7EDC1CD-82B6-48F4-A341-9A0BE179BFA5}">
      <dgm:prSet/>
      <dgm:spPr/>
      <dgm:t>
        <a:bodyPr/>
        <a:lstStyle/>
        <a:p>
          <a:endParaRPr lang="en-US"/>
        </a:p>
      </dgm:t>
    </dgm:pt>
    <dgm:pt modelId="{C543949C-B449-4811-991F-9005E168E66E}" type="sibTrans" cxnId="{D7EDC1CD-82B6-48F4-A341-9A0BE179BFA5}">
      <dgm:prSet/>
      <dgm:spPr/>
      <dgm:t>
        <a:bodyPr/>
        <a:lstStyle/>
        <a:p>
          <a:endParaRPr lang="en-US"/>
        </a:p>
      </dgm:t>
    </dgm:pt>
    <dgm:pt modelId="{BCED00FC-7168-4EC9-A608-0A73138AE294}">
      <dgm:prSet/>
      <dgm:spPr/>
      <dgm:t>
        <a:bodyPr/>
        <a:lstStyle/>
        <a:p>
          <a:r>
            <a:rPr lang="en-US" dirty="0"/>
            <a:t>This approach removes the risk of the increasingly unbecoming behavior of focusing on symptoms rather than on preventing exacerbations</a:t>
          </a:r>
        </a:p>
      </dgm:t>
    </dgm:pt>
    <dgm:pt modelId="{44866479-F9CE-4BA3-8981-77DEF33F50FE}" type="parTrans" cxnId="{DFF86D08-2106-47DC-B666-663B659B001E}">
      <dgm:prSet/>
      <dgm:spPr/>
      <dgm:t>
        <a:bodyPr/>
        <a:lstStyle/>
        <a:p>
          <a:endParaRPr lang="en-US"/>
        </a:p>
      </dgm:t>
    </dgm:pt>
    <dgm:pt modelId="{0B2F2AF5-197E-4362-8BE8-E5C3B2B23E97}" type="sibTrans" cxnId="{DFF86D08-2106-47DC-B666-663B659B001E}">
      <dgm:prSet/>
      <dgm:spPr/>
      <dgm:t>
        <a:bodyPr/>
        <a:lstStyle/>
        <a:p>
          <a:endParaRPr lang="en-US"/>
        </a:p>
      </dgm:t>
    </dgm:pt>
    <dgm:pt modelId="{D75B26CE-4AEA-47F5-909A-0500FF498ABA}" type="pres">
      <dgm:prSet presAssocID="{BBC11ACE-00D6-4245-8E75-DE9140B1D890}" presName="root" presStyleCnt="0">
        <dgm:presLayoutVars>
          <dgm:dir/>
          <dgm:resizeHandles val="exact"/>
        </dgm:presLayoutVars>
      </dgm:prSet>
      <dgm:spPr/>
    </dgm:pt>
    <dgm:pt modelId="{A071DDB0-83E0-4EC4-A88E-50C8195B54A5}" type="pres">
      <dgm:prSet presAssocID="{E97D5BB3-2506-4D0E-A098-8C1F7ABD277D}" presName="compNode" presStyleCnt="0"/>
      <dgm:spPr/>
    </dgm:pt>
    <dgm:pt modelId="{58A1F844-DAC8-43F8-AB4B-07B803213BC7}" type="pres">
      <dgm:prSet presAssocID="{E97D5BB3-2506-4D0E-A098-8C1F7ABD277D}" presName="bgRect" presStyleLbl="bgShp" presStyleIdx="0" presStyleCnt="3"/>
      <dgm:spPr/>
    </dgm:pt>
    <dgm:pt modelId="{A35C8BEA-F6A4-4286-BE2E-9DE222D38556}" type="pres">
      <dgm:prSet presAssocID="{E97D5BB3-2506-4D0E-A098-8C1F7ABD277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AD7C8F90-D0D9-4C65-960D-AA2450C92D2E}" type="pres">
      <dgm:prSet presAssocID="{E97D5BB3-2506-4D0E-A098-8C1F7ABD277D}" presName="spaceRect" presStyleCnt="0"/>
      <dgm:spPr/>
    </dgm:pt>
    <dgm:pt modelId="{0A48DA8A-0A04-4D6B-A9CB-D4837D777648}" type="pres">
      <dgm:prSet presAssocID="{E97D5BB3-2506-4D0E-A098-8C1F7ABD277D}" presName="parTx" presStyleLbl="revTx" presStyleIdx="0" presStyleCnt="3">
        <dgm:presLayoutVars>
          <dgm:chMax val="0"/>
          <dgm:chPref val="0"/>
        </dgm:presLayoutVars>
      </dgm:prSet>
      <dgm:spPr/>
    </dgm:pt>
    <dgm:pt modelId="{432C8F8D-69F2-4070-9762-B57D51695577}" type="pres">
      <dgm:prSet presAssocID="{D78F3788-A850-4D3D-A213-1E1B26097B89}" presName="sibTrans" presStyleCnt="0"/>
      <dgm:spPr/>
    </dgm:pt>
    <dgm:pt modelId="{6D93AAEA-2820-4BE5-B40D-D4564223BCC0}" type="pres">
      <dgm:prSet presAssocID="{2C38B5CB-DBA1-4BA3-B639-B3F11559B77E}" presName="compNode" presStyleCnt="0"/>
      <dgm:spPr/>
    </dgm:pt>
    <dgm:pt modelId="{FD4578E4-040A-49E8-BEC1-0A9DC3F32E85}" type="pres">
      <dgm:prSet presAssocID="{2C38B5CB-DBA1-4BA3-B639-B3F11559B77E}" presName="bgRect" presStyleLbl="bgShp" presStyleIdx="1" presStyleCnt="3"/>
      <dgm:spPr/>
    </dgm:pt>
    <dgm:pt modelId="{624D6450-F1AD-4D80-9129-CFD01D9177E4}" type="pres">
      <dgm:prSet presAssocID="{2C38B5CB-DBA1-4BA3-B639-B3F11559B77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EB34A803-EE70-4308-89A1-E821F1B385BF}" type="pres">
      <dgm:prSet presAssocID="{2C38B5CB-DBA1-4BA3-B639-B3F11559B77E}" presName="spaceRect" presStyleCnt="0"/>
      <dgm:spPr/>
    </dgm:pt>
    <dgm:pt modelId="{E04E2B2D-E440-4F5D-A409-F6FA239E5D01}" type="pres">
      <dgm:prSet presAssocID="{2C38B5CB-DBA1-4BA3-B639-B3F11559B77E}" presName="parTx" presStyleLbl="revTx" presStyleIdx="1" presStyleCnt="3">
        <dgm:presLayoutVars>
          <dgm:chMax val="0"/>
          <dgm:chPref val="0"/>
        </dgm:presLayoutVars>
      </dgm:prSet>
      <dgm:spPr/>
    </dgm:pt>
    <dgm:pt modelId="{87AA951D-B08F-4F02-8239-48C2261475FD}" type="pres">
      <dgm:prSet presAssocID="{C543949C-B449-4811-991F-9005E168E66E}" presName="sibTrans" presStyleCnt="0"/>
      <dgm:spPr/>
    </dgm:pt>
    <dgm:pt modelId="{F50E2D40-A036-4A2E-87C3-BBAD4EFF7113}" type="pres">
      <dgm:prSet presAssocID="{BCED00FC-7168-4EC9-A608-0A73138AE294}" presName="compNode" presStyleCnt="0"/>
      <dgm:spPr/>
    </dgm:pt>
    <dgm:pt modelId="{B746A50F-321F-4652-A143-ABDDA090B664}" type="pres">
      <dgm:prSet presAssocID="{BCED00FC-7168-4EC9-A608-0A73138AE294}" presName="bgRect" presStyleLbl="bgShp" presStyleIdx="2" presStyleCnt="3"/>
      <dgm:spPr/>
    </dgm:pt>
    <dgm:pt modelId="{874B1AA2-EA20-4524-BC45-0077EDAB631A}" type="pres">
      <dgm:prSet presAssocID="{BCED00FC-7168-4EC9-A608-0A73138AE29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6B8C1D90-BFE7-4C49-ACAC-1C701B396225}" type="pres">
      <dgm:prSet presAssocID="{BCED00FC-7168-4EC9-A608-0A73138AE294}" presName="spaceRect" presStyleCnt="0"/>
      <dgm:spPr/>
    </dgm:pt>
    <dgm:pt modelId="{1A95FC7B-1564-49BE-BD07-B8511A585E5A}" type="pres">
      <dgm:prSet presAssocID="{BCED00FC-7168-4EC9-A608-0A73138AE294}" presName="parTx" presStyleLbl="revTx" presStyleIdx="2" presStyleCnt="3">
        <dgm:presLayoutVars>
          <dgm:chMax val="0"/>
          <dgm:chPref val="0"/>
        </dgm:presLayoutVars>
      </dgm:prSet>
      <dgm:spPr/>
    </dgm:pt>
  </dgm:ptLst>
  <dgm:cxnLst>
    <dgm:cxn modelId="{DFF86D08-2106-47DC-B666-663B659B001E}" srcId="{BBC11ACE-00D6-4245-8E75-DE9140B1D890}" destId="{BCED00FC-7168-4EC9-A608-0A73138AE294}" srcOrd="2" destOrd="0" parTransId="{44866479-F9CE-4BA3-8981-77DEF33F50FE}" sibTransId="{0B2F2AF5-197E-4362-8BE8-E5C3B2B23E97}"/>
    <dgm:cxn modelId="{585C47B1-45E3-4B78-8D3C-CA67DF6B2185}" type="presOf" srcId="{2C38B5CB-DBA1-4BA3-B639-B3F11559B77E}" destId="{E04E2B2D-E440-4F5D-A409-F6FA239E5D01}" srcOrd="0" destOrd="0" presId="urn:microsoft.com/office/officeart/2018/2/layout/IconVerticalSolidList"/>
    <dgm:cxn modelId="{B4A3C1BC-AABE-4433-8767-4DDCC2292CEF}" srcId="{BBC11ACE-00D6-4245-8E75-DE9140B1D890}" destId="{E97D5BB3-2506-4D0E-A098-8C1F7ABD277D}" srcOrd="0" destOrd="0" parTransId="{776B6B6A-6D4D-4BA4-AD7B-14E4A8E12997}" sibTransId="{D78F3788-A850-4D3D-A213-1E1B26097B89}"/>
    <dgm:cxn modelId="{D7EDC1CD-82B6-48F4-A341-9A0BE179BFA5}" srcId="{BBC11ACE-00D6-4245-8E75-DE9140B1D890}" destId="{2C38B5CB-DBA1-4BA3-B639-B3F11559B77E}" srcOrd="1" destOrd="0" parTransId="{97CEF9F6-9C50-4DD9-85B7-B703CEC40D71}" sibTransId="{C543949C-B449-4811-991F-9005E168E66E}"/>
    <dgm:cxn modelId="{FF2F71DA-7AE5-4843-81B2-F15998095E99}" type="presOf" srcId="{BCED00FC-7168-4EC9-A608-0A73138AE294}" destId="{1A95FC7B-1564-49BE-BD07-B8511A585E5A}" srcOrd="0" destOrd="0" presId="urn:microsoft.com/office/officeart/2018/2/layout/IconVerticalSolidList"/>
    <dgm:cxn modelId="{BE27F8E4-A0D7-4C45-9695-A82E60A0D761}" type="presOf" srcId="{E97D5BB3-2506-4D0E-A098-8C1F7ABD277D}" destId="{0A48DA8A-0A04-4D6B-A9CB-D4837D777648}" srcOrd="0" destOrd="0" presId="urn:microsoft.com/office/officeart/2018/2/layout/IconVerticalSolidList"/>
    <dgm:cxn modelId="{25067BE8-275F-4F87-B37B-232FB237385A}" type="presOf" srcId="{BBC11ACE-00D6-4245-8E75-DE9140B1D890}" destId="{D75B26CE-4AEA-47F5-909A-0500FF498ABA}" srcOrd="0" destOrd="0" presId="urn:microsoft.com/office/officeart/2018/2/layout/IconVerticalSolidList"/>
    <dgm:cxn modelId="{877C1DC1-568E-4924-B682-48DBBDF5EB6B}" type="presParOf" srcId="{D75B26CE-4AEA-47F5-909A-0500FF498ABA}" destId="{A071DDB0-83E0-4EC4-A88E-50C8195B54A5}" srcOrd="0" destOrd="0" presId="urn:microsoft.com/office/officeart/2018/2/layout/IconVerticalSolidList"/>
    <dgm:cxn modelId="{6A96F6C9-BC5D-4DE9-88A8-78097A5DC914}" type="presParOf" srcId="{A071DDB0-83E0-4EC4-A88E-50C8195B54A5}" destId="{58A1F844-DAC8-43F8-AB4B-07B803213BC7}" srcOrd="0" destOrd="0" presId="urn:microsoft.com/office/officeart/2018/2/layout/IconVerticalSolidList"/>
    <dgm:cxn modelId="{3DD5FA15-5F3F-4EBE-A91F-7F6D7374CE2E}" type="presParOf" srcId="{A071DDB0-83E0-4EC4-A88E-50C8195B54A5}" destId="{A35C8BEA-F6A4-4286-BE2E-9DE222D38556}" srcOrd="1" destOrd="0" presId="urn:microsoft.com/office/officeart/2018/2/layout/IconVerticalSolidList"/>
    <dgm:cxn modelId="{A0A5828C-E9AF-47E5-A3ED-17B56C17F1FC}" type="presParOf" srcId="{A071DDB0-83E0-4EC4-A88E-50C8195B54A5}" destId="{AD7C8F90-D0D9-4C65-960D-AA2450C92D2E}" srcOrd="2" destOrd="0" presId="urn:microsoft.com/office/officeart/2018/2/layout/IconVerticalSolidList"/>
    <dgm:cxn modelId="{9531588D-4870-41A7-80FE-BD891A2453D3}" type="presParOf" srcId="{A071DDB0-83E0-4EC4-A88E-50C8195B54A5}" destId="{0A48DA8A-0A04-4D6B-A9CB-D4837D777648}" srcOrd="3" destOrd="0" presId="urn:microsoft.com/office/officeart/2018/2/layout/IconVerticalSolidList"/>
    <dgm:cxn modelId="{73F650BB-7DC7-4893-80B6-29D105069017}" type="presParOf" srcId="{D75B26CE-4AEA-47F5-909A-0500FF498ABA}" destId="{432C8F8D-69F2-4070-9762-B57D51695577}" srcOrd="1" destOrd="0" presId="urn:microsoft.com/office/officeart/2018/2/layout/IconVerticalSolidList"/>
    <dgm:cxn modelId="{C5621905-A772-4103-A5B9-153B40C8F141}" type="presParOf" srcId="{D75B26CE-4AEA-47F5-909A-0500FF498ABA}" destId="{6D93AAEA-2820-4BE5-B40D-D4564223BCC0}" srcOrd="2" destOrd="0" presId="urn:microsoft.com/office/officeart/2018/2/layout/IconVerticalSolidList"/>
    <dgm:cxn modelId="{F3393C85-E48B-4317-B0FB-EACAB8C1DA92}" type="presParOf" srcId="{6D93AAEA-2820-4BE5-B40D-D4564223BCC0}" destId="{FD4578E4-040A-49E8-BEC1-0A9DC3F32E85}" srcOrd="0" destOrd="0" presId="urn:microsoft.com/office/officeart/2018/2/layout/IconVerticalSolidList"/>
    <dgm:cxn modelId="{00FD608E-8E45-48B7-BF92-C88C855967C7}" type="presParOf" srcId="{6D93AAEA-2820-4BE5-B40D-D4564223BCC0}" destId="{624D6450-F1AD-4D80-9129-CFD01D9177E4}" srcOrd="1" destOrd="0" presId="urn:microsoft.com/office/officeart/2018/2/layout/IconVerticalSolidList"/>
    <dgm:cxn modelId="{D6F56956-3429-4325-9FB5-C76E90BECB8E}" type="presParOf" srcId="{6D93AAEA-2820-4BE5-B40D-D4564223BCC0}" destId="{EB34A803-EE70-4308-89A1-E821F1B385BF}" srcOrd="2" destOrd="0" presId="urn:microsoft.com/office/officeart/2018/2/layout/IconVerticalSolidList"/>
    <dgm:cxn modelId="{B2EEC8A4-DE4A-4532-BD59-BC7D930A232F}" type="presParOf" srcId="{6D93AAEA-2820-4BE5-B40D-D4564223BCC0}" destId="{E04E2B2D-E440-4F5D-A409-F6FA239E5D01}" srcOrd="3" destOrd="0" presId="urn:microsoft.com/office/officeart/2018/2/layout/IconVerticalSolidList"/>
    <dgm:cxn modelId="{EE6B5231-9505-442B-B838-B030835ADA74}" type="presParOf" srcId="{D75B26CE-4AEA-47F5-909A-0500FF498ABA}" destId="{87AA951D-B08F-4F02-8239-48C2261475FD}" srcOrd="3" destOrd="0" presId="urn:microsoft.com/office/officeart/2018/2/layout/IconVerticalSolidList"/>
    <dgm:cxn modelId="{AF596685-8B5E-4E35-896F-D81869E562F6}" type="presParOf" srcId="{D75B26CE-4AEA-47F5-909A-0500FF498ABA}" destId="{F50E2D40-A036-4A2E-87C3-BBAD4EFF7113}" srcOrd="4" destOrd="0" presId="urn:microsoft.com/office/officeart/2018/2/layout/IconVerticalSolidList"/>
    <dgm:cxn modelId="{6A110455-EF51-4ECA-9F05-05D282FB905E}" type="presParOf" srcId="{F50E2D40-A036-4A2E-87C3-BBAD4EFF7113}" destId="{B746A50F-321F-4652-A143-ABDDA090B664}" srcOrd="0" destOrd="0" presId="urn:microsoft.com/office/officeart/2018/2/layout/IconVerticalSolidList"/>
    <dgm:cxn modelId="{E00289F3-9972-4564-86C4-EFA67954954C}" type="presParOf" srcId="{F50E2D40-A036-4A2E-87C3-BBAD4EFF7113}" destId="{874B1AA2-EA20-4524-BC45-0077EDAB631A}" srcOrd="1" destOrd="0" presId="urn:microsoft.com/office/officeart/2018/2/layout/IconVerticalSolidList"/>
    <dgm:cxn modelId="{7ED65FC2-7BCA-4E67-A7C8-5B0DE603BB47}" type="presParOf" srcId="{F50E2D40-A036-4A2E-87C3-BBAD4EFF7113}" destId="{6B8C1D90-BFE7-4C49-ACAC-1C701B396225}" srcOrd="2" destOrd="0" presId="urn:microsoft.com/office/officeart/2018/2/layout/IconVerticalSolidList"/>
    <dgm:cxn modelId="{6862BB99-9395-4EEC-B527-2F83A09165BC}" type="presParOf" srcId="{F50E2D40-A036-4A2E-87C3-BBAD4EFF7113}" destId="{1A95FC7B-1564-49BE-BD07-B8511A585E5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42256-B3EC-448B-84FE-5ECF3EF6B8D6}">
      <dsp:nvSpPr>
        <dsp:cNvPr id="0" name=""/>
        <dsp:cNvSpPr/>
      </dsp:nvSpPr>
      <dsp:spPr>
        <a:xfrm>
          <a:off x="2770434" y="0"/>
          <a:ext cx="2426767" cy="2427136"/>
        </a:xfrm>
        <a:prstGeom prst="circularArrow">
          <a:avLst>
            <a:gd name="adj1" fmla="val 10980"/>
            <a:gd name="adj2" fmla="val 1142322"/>
            <a:gd name="adj3" fmla="val 4500000"/>
            <a:gd name="adj4" fmla="val 10800000"/>
            <a:gd name="adj5" fmla="val 12500"/>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100C01-9777-4CE0-B593-C032DA604918}">
      <dsp:nvSpPr>
        <dsp:cNvPr id="0" name=""/>
        <dsp:cNvSpPr/>
      </dsp:nvSpPr>
      <dsp:spPr>
        <a:xfrm>
          <a:off x="3306829" y="876269"/>
          <a:ext cx="1348507" cy="674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kern="1200" dirty="0"/>
            <a:t>Step up  Dosage</a:t>
          </a:r>
          <a:endParaRPr lang="en-PK" sz="2200" b="1" kern="1200" dirty="0"/>
        </a:p>
      </dsp:txBody>
      <dsp:txXfrm>
        <a:off x="3306829" y="876269"/>
        <a:ext cx="1348507" cy="674092"/>
      </dsp:txXfrm>
    </dsp:sp>
    <dsp:sp modelId="{08FD4A20-046B-4BB6-A033-54EB6B986874}">
      <dsp:nvSpPr>
        <dsp:cNvPr id="0" name=""/>
        <dsp:cNvSpPr/>
      </dsp:nvSpPr>
      <dsp:spPr>
        <a:xfrm>
          <a:off x="2096408" y="1394569"/>
          <a:ext cx="2426767" cy="2427136"/>
        </a:xfrm>
        <a:prstGeom prst="leftCircularArrow">
          <a:avLst>
            <a:gd name="adj1" fmla="val 10980"/>
            <a:gd name="adj2" fmla="val 1142322"/>
            <a:gd name="adj3" fmla="val 6300000"/>
            <a:gd name="adj4" fmla="val 18900000"/>
            <a:gd name="adj5" fmla="val 12500"/>
          </a:avLst>
        </a:prstGeom>
        <a:solidFill>
          <a:schemeClr val="accent5">
            <a:hueOff val="5589159"/>
            <a:satOff val="-4817"/>
            <a:lumOff val="637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6A7674-6C0C-4A4B-BC9C-3EFDE97BBEF2}">
      <dsp:nvSpPr>
        <dsp:cNvPr id="0" name=""/>
        <dsp:cNvSpPr/>
      </dsp:nvSpPr>
      <dsp:spPr>
        <a:xfrm>
          <a:off x="2635538" y="2278906"/>
          <a:ext cx="1348507" cy="674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kern="1200" dirty="0"/>
            <a:t>Step down dosage</a:t>
          </a:r>
          <a:endParaRPr lang="en-PK" sz="2200" b="1" kern="1200" dirty="0"/>
        </a:p>
      </dsp:txBody>
      <dsp:txXfrm>
        <a:off x="2635538" y="2278906"/>
        <a:ext cx="1348507" cy="674092"/>
      </dsp:txXfrm>
    </dsp:sp>
    <dsp:sp modelId="{BD508769-B05B-49F8-8FE9-9373ED7902D3}">
      <dsp:nvSpPr>
        <dsp:cNvPr id="0" name=""/>
        <dsp:cNvSpPr/>
      </dsp:nvSpPr>
      <dsp:spPr>
        <a:xfrm>
          <a:off x="2943156" y="2956024"/>
          <a:ext cx="2084968" cy="2085804"/>
        </a:xfrm>
        <a:prstGeom prst="blockArc">
          <a:avLst>
            <a:gd name="adj1" fmla="val 13500000"/>
            <a:gd name="adj2" fmla="val 10800000"/>
            <a:gd name="adj3" fmla="val 12740"/>
          </a:avLst>
        </a:prstGeom>
        <a:solidFill>
          <a:schemeClr val="accent5">
            <a:hueOff val="11178319"/>
            <a:satOff val="-9634"/>
            <a:lumOff val="1274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3BEBE6-F9D7-49C4-A329-B6FEE814A3EF}">
      <dsp:nvSpPr>
        <dsp:cNvPr id="0" name=""/>
        <dsp:cNvSpPr/>
      </dsp:nvSpPr>
      <dsp:spPr>
        <a:xfrm>
          <a:off x="3310019" y="3683560"/>
          <a:ext cx="1348507" cy="674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kern="1200" dirty="0"/>
            <a:t>Balance Reached</a:t>
          </a:r>
          <a:endParaRPr lang="en-PK" sz="2200" b="1" kern="1200" dirty="0"/>
        </a:p>
      </dsp:txBody>
      <dsp:txXfrm>
        <a:off x="3310019" y="3683560"/>
        <a:ext cx="1348507" cy="674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7EC3C-EB94-4E30-B3ED-1D1259EA3717}">
      <dsp:nvSpPr>
        <dsp:cNvPr id="0" name=""/>
        <dsp:cNvSpPr/>
      </dsp:nvSpPr>
      <dsp:spPr>
        <a:xfrm>
          <a:off x="0" y="606394"/>
          <a:ext cx="7854834" cy="660723"/>
        </a:xfrm>
        <a:prstGeom prst="rect">
          <a:avLst/>
        </a:prstGeom>
        <a:solidFill>
          <a:schemeClr val="accent5">
            <a:alpha val="90000"/>
            <a:tint val="4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C8F763-1A5A-4066-8A16-E4A57104DF81}">
      <dsp:nvSpPr>
        <dsp:cNvPr id="0" name=""/>
        <dsp:cNvSpPr/>
      </dsp:nvSpPr>
      <dsp:spPr>
        <a:xfrm>
          <a:off x="257988" y="0"/>
          <a:ext cx="6961723" cy="908604"/>
        </a:xfrm>
        <a:prstGeom prst="roundRect">
          <a:avLst/>
        </a:prstGeom>
        <a:solidFill>
          <a:schemeClr val="lt1">
            <a:hueOff val="0"/>
            <a:satOff val="0"/>
            <a:lumOff val="0"/>
            <a:alphaOff val="0"/>
          </a:schemeClr>
        </a:solidFill>
        <a:ln w="1079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826" tIns="0" rIns="207826" bIns="0" numCol="1" spcCol="1270" anchor="ctr" anchorCtr="0">
          <a:noAutofit/>
        </a:bodyPr>
        <a:lstStyle/>
        <a:p>
          <a:pPr marL="0" lvl="0" indent="0" algn="l" defTabSz="800100">
            <a:lnSpc>
              <a:spcPct val="90000"/>
            </a:lnSpc>
            <a:spcBef>
              <a:spcPct val="0"/>
            </a:spcBef>
            <a:spcAft>
              <a:spcPct val="35000"/>
            </a:spcAft>
            <a:buNone/>
          </a:pPr>
          <a:r>
            <a:rPr lang="en-US" sz="1800" kern="1200" dirty="0"/>
            <a:t>Healthcare providers keep a closer check on the disease prognosis as identification of current treatment essential</a:t>
          </a:r>
          <a:endParaRPr lang="en-PK" sz="1800" kern="1200" dirty="0"/>
        </a:p>
      </dsp:txBody>
      <dsp:txXfrm>
        <a:off x="302342" y="44354"/>
        <a:ext cx="6873015" cy="819896"/>
      </dsp:txXfrm>
    </dsp:sp>
    <dsp:sp modelId="{FF3052CA-2ECB-4870-AF46-0CA33017982F}">
      <dsp:nvSpPr>
        <dsp:cNvPr id="0" name=""/>
        <dsp:cNvSpPr/>
      </dsp:nvSpPr>
      <dsp:spPr>
        <a:xfrm>
          <a:off x="0" y="2152327"/>
          <a:ext cx="7854834" cy="888653"/>
        </a:xfrm>
        <a:prstGeom prst="rect">
          <a:avLst/>
        </a:prstGeom>
        <a:solidFill>
          <a:schemeClr val="accent5">
            <a:alpha val="90000"/>
            <a:tint val="4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2A46A5-FEFD-4CB2-8440-D1D5ECF62A8A}">
      <dsp:nvSpPr>
        <dsp:cNvPr id="0" name=""/>
        <dsp:cNvSpPr/>
      </dsp:nvSpPr>
      <dsp:spPr>
        <a:xfrm>
          <a:off x="248361" y="1578089"/>
          <a:ext cx="7000212" cy="951192"/>
        </a:xfrm>
        <a:prstGeom prst="roundRect">
          <a:avLst/>
        </a:prstGeom>
        <a:solidFill>
          <a:schemeClr val="lt1">
            <a:hueOff val="0"/>
            <a:satOff val="0"/>
            <a:lumOff val="0"/>
            <a:alphaOff val="0"/>
          </a:schemeClr>
        </a:solidFill>
        <a:ln w="1079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826" tIns="0" rIns="207826" bIns="0" numCol="1" spcCol="1270" anchor="ctr" anchorCtr="0">
          <a:noAutofit/>
        </a:bodyPr>
        <a:lstStyle/>
        <a:p>
          <a:pPr marL="0" lvl="0" indent="0" algn="l" defTabSz="800100">
            <a:lnSpc>
              <a:spcPct val="90000"/>
            </a:lnSpc>
            <a:spcBef>
              <a:spcPct val="0"/>
            </a:spcBef>
            <a:spcAft>
              <a:spcPct val="35000"/>
            </a:spcAft>
            <a:buNone/>
          </a:pPr>
          <a:r>
            <a:rPr lang="en-US" sz="1800" kern="1200" dirty="0"/>
            <a:t>Having the freedom to decide when it is best to change dosage gives healthcare providers confidence</a:t>
          </a:r>
          <a:endParaRPr lang="en-PK" sz="1800" kern="1200" dirty="0"/>
        </a:p>
      </dsp:txBody>
      <dsp:txXfrm>
        <a:off x="294794" y="1624522"/>
        <a:ext cx="6907346" cy="858326"/>
      </dsp:txXfrm>
    </dsp:sp>
    <dsp:sp modelId="{CEF6362A-A6D2-4AEC-BB7D-AC95180B0E1F}">
      <dsp:nvSpPr>
        <dsp:cNvPr id="0" name=""/>
        <dsp:cNvSpPr/>
      </dsp:nvSpPr>
      <dsp:spPr>
        <a:xfrm>
          <a:off x="0" y="3934644"/>
          <a:ext cx="7854834" cy="798975"/>
        </a:xfrm>
        <a:prstGeom prst="rect">
          <a:avLst/>
        </a:prstGeom>
        <a:solidFill>
          <a:schemeClr val="accent5">
            <a:alpha val="90000"/>
            <a:tint val="4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615738-734C-4562-B8A0-3FF3FD737D90}">
      <dsp:nvSpPr>
        <dsp:cNvPr id="0" name=""/>
        <dsp:cNvSpPr/>
      </dsp:nvSpPr>
      <dsp:spPr>
        <a:xfrm>
          <a:off x="267610" y="3356476"/>
          <a:ext cx="6956720" cy="959760"/>
        </a:xfrm>
        <a:prstGeom prst="roundRect">
          <a:avLst/>
        </a:prstGeom>
        <a:solidFill>
          <a:schemeClr val="lt1">
            <a:hueOff val="0"/>
            <a:satOff val="0"/>
            <a:lumOff val="0"/>
            <a:alphaOff val="0"/>
          </a:schemeClr>
        </a:solidFill>
        <a:ln w="1079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826" tIns="0" rIns="207826" bIns="0" numCol="1" spcCol="1270" anchor="ctr" anchorCtr="0">
          <a:noAutofit/>
        </a:bodyPr>
        <a:lstStyle/>
        <a:p>
          <a:pPr marL="0" lvl="0" indent="0" algn="l" defTabSz="800100">
            <a:lnSpc>
              <a:spcPct val="90000"/>
            </a:lnSpc>
            <a:spcBef>
              <a:spcPct val="0"/>
            </a:spcBef>
            <a:spcAft>
              <a:spcPct val="35000"/>
            </a:spcAft>
            <a:buNone/>
          </a:pPr>
          <a:r>
            <a:rPr lang="en-US" sz="1800" kern="1200" dirty="0"/>
            <a:t>The approach does not replace personalized clinical decisions for patients </a:t>
          </a:r>
          <a:endParaRPr lang="en-PK" sz="1800" kern="1200" dirty="0"/>
        </a:p>
      </dsp:txBody>
      <dsp:txXfrm>
        <a:off x="314462" y="3403328"/>
        <a:ext cx="6863016" cy="866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1F844-DAC8-43F8-AB4B-07B803213BC7}">
      <dsp:nvSpPr>
        <dsp:cNvPr id="0" name=""/>
        <dsp:cNvSpPr/>
      </dsp:nvSpPr>
      <dsp:spPr>
        <a:xfrm>
          <a:off x="0" y="615"/>
          <a:ext cx="7293610" cy="14401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5C8BEA-F6A4-4286-BE2E-9DE222D38556}">
      <dsp:nvSpPr>
        <dsp:cNvPr id="0" name=""/>
        <dsp:cNvSpPr/>
      </dsp:nvSpPr>
      <dsp:spPr>
        <a:xfrm>
          <a:off x="435651" y="324653"/>
          <a:ext cx="792093" cy="7920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A48DA8A-0A04-4D6B-A9CB-D4837D777648}">
      <dsp:nvSpPr>
        <dsp:cNvPr id="0" name=""/>
        <dsp:cNvSpPr/>
      </dsp:nvSpPr>
      <dsp:spPr>
        <a:xfrm>
          <a:off x="1663397" y="615"/>
          <a:ext cx="5630212" cy="144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8" tIns="152418" rIns="152418" bIns="152418" numCol="1" spcCol="1270" anchor="ctr" anchorCtr="0">
          <a:noAutofit/>
        </a:bodyPr>
        <a:lstStyle/>
        <a:p>
          <a:pPr marL="0" lvl="0" indent="0" algn="l" defTabSz="889000">
            <a:lnSpc>
              <a:spcPct val="90000"/>
            </a:lnSpc>
            <a:spcBef>
              <a:spcPct val="0"/>
            </a:spcBef>
            <a:spcAft>
              <a:spcPct val="35000"/>
            </a:spcAft>
            <a:buNone/>
          </a:pPr>
          <a:r>
            <a:rPr lang="en-US" sz="2000" kern="1200"/>
            <a:t>The extent of asthma control is accurately predicted with the amount of medication need to stabilize patient as the lesser this requirement, the better the prognosis is</a:t>
          </a:r>
        </a:p>
      </dsp:txBody>
      <dsp:txXfrm>
        <a:off x="1663397" y="615"/>
        <a:ext cx="5630212" cy="1440170"/>
      </dsp:txXfrm>
    </dsp:sp>
    <dsp:sp modelId="{FD4578E4-040A-49E8-BEC1-0A9DC3F32E85}">
      <dsp:nvSpPr>
        <dsp:cNvPr id="0" name=""/>
        <dsp:cNvSpPr/>
      </dsp:nvSpPr>
      <dsp:spPr>
        <a:xfrm>
          <a:off x="0" y="1800829"/>
          <a:ext cx="7293610" cy="14401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4D6450-F1AD-4D80-9129-CFD01D9177E4}">
      <dsp:nvSpPr>
        <dsp:cNvPr id="0" name=""/>
        <dsp:cNvSpPr/>
      </dsp:nvSpPr>
      <dsp:spPr>
        <a:xfrm>
          <a:off x="435651" y="2124867"/>
          <a:ext cx="792093" cy="7920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4E2B2D-E440-4F5D-A409-F6FA239E5D01}">
      <dsp:nvSpPr>
        <dsp:cNvPr id="0" name=""/>
        <dsp:cNvSpPr/>
      </dsp:nvSpPr>
      <dsp:spPr>
        <a:xfrm>
          <a:off x="1663397" y="1800829"/>
          <a:ext cx="5630212" cy="144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8" tIns="152418" rIns="152418" bIns="152418" numCol="1" spcCol="1270" anchor="ctr" anchorCtr="0">
          <a:noAutofit/>
        </a:bodyPr>
        <a:lstStyle/>
        <a:p>
          <a:pPr marL="0" lvl="0" indent="0" algn="l" defTabSz="889000">
            <a:lnSpc>
              <a:spcPct val="90000"/>
            </a:lnSpc>
            <a:spcBef>
              <a:spcPct val="0"/>
            </a:spcBef>
            <a:spcAft>
              <a:spcPct val="35000"/>
            </a:spcAft>
            <a:buNone/>
          </a:pPr>
          <a:r>
            <a:rPr lang="en-US" sz="2000" kern="1200"/>
            <a:t>The risk of over treatment, forever present with doctors treating asthmatic patients, is reduced a little </a:t>
          </a:r>
        </a:p>
      </dsp:txBody>
      <dsp:txXfrm>
        <a:off x="1663397" y="1800829"/>
        <a:ext cx="5630212" cy="1440170"/>
      </dsp:txXfrm>
    </dsp:sp>
    <dsp:sp modelId="{B746A50F-321F-4652-A143-ABDDA090B664}">
      <dsp:nvSpPr>
        <dsp:cNvPr id="0" name=""/>
        <dsp:cNvSpPr/>
      </dsp:nvSpPr>
      <dsp:spPr>
        <a:xfrm>
          <a:off x="0" y="3601042"/>
          <a:ext cx="7293610" cy="14401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4B1AA2-EA20-4524-BC45-0077EDAB631A}">
      <dsp:nvSpPr>
        <dsp:cNvPr id="0" name=""/>
        <dsp:cNvSpPr/>
      </dsp:nvSpPr>
      <dsp:spPr>
        <a:xfrm>
          <a:off x="435651" y="3925081"/>
          <a:ext cx="792093" cy="7920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95FC7B-1564-49BE-BD07-B8511A585E5A}">
      <dsp:nvSpPr>
        <dsp:cNvPr id="0" name=""/>
        <dsp:cNvSpPr/>
      </dsp:nvSpPr>
      <dsp:spPr>
        <a:xfrm>
          <a:off x="1663397" y="3601042"/>
          <a:ext cx="5630212" cy="144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18" tIns="152418" rIns="152418" bIns="152418" numCol="1" spcCol="1270" anchor="ctr" anchorCtr="0">
          <a:noAutofit/>
        </a:bodyPr>
        <a:lstStyle/>
        <a:p>
          <a:pPr marL="0" lvl="0" indent="0" algn="l" defTabSz="889000">
            <a:lnSpc>
              <a:spcPct val="90000"/>
            </a:lnSpc>
            <a:spcBef>
              <a:spcPct val="0"/>
            </a:spcBef>
            <a:spcAft>
              <a:spcPct val="35000"/>
            </a:spcAft>
            <a:buNone/>
          </a:pPr>
          <a:r>
            <a:rPr lang="en-US" sz="2000" kern="1200" dirty="0"/>
            <a:t>This approach removes the risk of the increasingly unbecoming behavior of focusing on symptoms rather than on preventing exacerbations</a:t>
          </a:r>
        </a:p>
      </dsp:txBody>
      <dsp:txXfrm>
        <a:off x="1663397" y="3601042"/>
        <a:ext cx="5630212" cy="144017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BA8B7-5D8A-42F6-98AE-09863455EDA3}" type="datetimeFigureOut">
              <a:rPr lang="en-PK" smtClean="0"/>
              <a:t>13/12/2019</a:t>
            </a:fld>
            <a:endParaRPr lang="en-P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D0EC68-BEE2-4397-AD67-614F8AA9220E}" type="slidenum">
              <a:rPr lang="en-PK" smtClean="0"/>
              <a:t>‹#›</a:t>
            </a:fld>
            <a:endParaRPr lang="en-PK"/>
          </a:p>
        </p:txBody>
      </p:sp>
    </p:spTree>
    <p:extLst>
      <p:ext uri="{BB962C8B-B14F-4D97-AF65-F5344CB8AC3E}">
        <p14:creationId xmlns:p14="http://schemas.microsoft.com/office/powerpoint/2010/main" val="3523031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Although the mainstay of asthma treatments, adherence to ICS is tricky and does not always happen. Even if the rates of adherence rise, the problem of the physical benefit of ICS actually happening is still there. In some cases, ICS has even led to a greater number of hospitalization of children than a placebo. These statistics are important when prescribing ICS to a patient. </a:t>
            </a:r>
          </a:p>
          <a:p>
            <a:pPr marL="171450" indent="-171450">
              <a:buFont typeface="Arial" panose="020B0604020202020204" pitchFamily="34" charset="0"/>
              <a:buChar char="•"/>
            </a:pPr>
            <a:r>
              <a:rPr lang="en-US" dirty="0"/>
              <a:t>Alternatives to ICS must exist. Long and short acting beta agonists are used as a solution to the problem while research continues to bring up </a:t>
            </a:r>
            <a:r>
              <a:rPr lang="en-US"/>
              <a:t>better alternatives. </a:t>
            </a:r>
            <a:endParaRPr lang="en-PK" dirty="0"/>
          </a:p>
        </p:txBody>
      </p:sp>
      <p:sp>
        <p:nvSpPr>
          <p:cNvPr id="4" name="Slide Number Placeholder 3"/>
          <p:cNvSpPr>
            <a:spLocks noGrp="1"/>
          </p:cNvSpPr>
          <p:nvPr>
            <p:ph type="sldNum" sz="quarter" idx="5"/>
          </p:nvPr>
        </p:nvSpPr>
        <p:spPr/>
        <p:txBody>
          <a:bodyPr/>
          <a:lstStyle/>
          <a:p>
            <a:fld id="{C0D0EC68-BEE2-4397-AD67-614F8AA9220E}" type="slidenum">
              <a:rPr lang="en-PK" smtClean="0"/>
              <a:t>3</a:t>
            </a:fld>
            <a:endParaRPr lang="en-PK"/>
          </a:p>
        </p:txBody>
      </p:sp>
    </p:spTree>
    <p:extLst>
      <p:ext uri="{BB962C8B-B14F-4D97-AF65-F5344CB8AC3E}">
        <p14:creationId xmlns:p14="http://schemas.microsoft.com/office/powerpoint/2010/main" val="814733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 step down or pharmacologically reducing the amount of drugs being given to the patient are only reduced if the severity of asthmatic attacks has been mitigated and continuously maintained for at least three months.</a:t>
            </a:r>
          </a:p>
          <a:p>
            <a:pPr marL="171450" indent="-171450">
              <a:buFont typeface="Arial" panose="020B0604020202020204" pitchFamily="34" charset="0"/>
              <a:buChar char="•"/>
            </a:pPr>
            <a:r>
              <a:rPr lang="en-US" dirty="0"/>
              <a:t>Administration of the different drugs for asthma is carried out depending on the age of the patient as more potent drugs like corticosteroids are only prescribed when stepping up while different combinations with beta agonists are prescribed subsequently when stepping down.</a:t>
            </a:r>
          </a:p>
          <a:p>
            <a:pPr marL="171450" indent="-171450">
              <a:buFont typeface="Arial" panose="020B0604020202020204" pitchFamily="34" charset="0"/>
              <a:buChar char="•"/>
            </a:pPr>
            <a:r>
              <a:rPr lang="en-US" dirty="0"/>
              <a:t>LABA and LMA are added to low does ICS when stepping up</a:t>
            </a:r>
            <a:endParaRPr lang="en-PK" dirty="0"/>
          </a:p>
        </p:txBody>
      </p:sp>
      <p:sp>
        <p:nvSpPr>
          <p:cNvPr id="4" name="Slide Number Placeholder 3"/>
          <p:cNvSpPr>
            <a:spLocks noGrp="1"/>
          </p:cNvSpPr>
          <p:nvPr>
            <p:ph type="sldNum" sz="quarter" idx="5"/>
          </p:nvPr>
        </p:nvSpPr>
        <p:spPr/>
        <p:txBody>
          <a:bodyPr/>
          <a:lstStyle/>
          <a:p>
            <a:fld id="{C0D0EC68-BEE2-4397-AD67-614F8AA9220E}" type="slidenum">
              <a:rPr lang="en-PK" smtClean="0"/>
              <a:t>4</a:t>
            </a:fld>
            <a:endParaRPr lang="en-PK"/>
          </a:p>
        </p:txBody>
      </p:sp>
    </p:spTree>
    <p:extLst>
      <p:ext uri="{BB962C8B-B14F-4D97-AF65-F5344CB8AC3E}">
        <p14:creationId xmlns:p14="http://schemas.microsoft.com/office/powerpoint/2010/main" val="3684282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6334E7-522C-4F77-B6B0-6439241151A1}" type="datetimeFigureOut">
              <a:rPr lang="en-PK" smtClean="0"/>
              <a:t>13/12/2019</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355C2A7E-C1BF-4ED0-AA3F-D280916354E2}" type="slidenum">
              <a:rPr lang="en-PK" smtClean="0"/>
              <a:t>‹#›</a:t>
            </a:fld>
            <a:endParaRPr lang="en-PK"/>
          </a:p>
        </p:txBody>
      </p:sp>
    </p:spTree>
    <p:extLst>
      <p:ext uri="{BB962C8B-B14F-4D97-AF65-F5344CB8AC3E}">
        <p14:creationId xmlns:p14="http://schemas.microsoft.com/office/powerpoint/2010/main" val="2957898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6334E7-522C-4F77-B6B0-6439241151A1}" type="datetimeFigureOut">
              <a:rPr lang="en-PK" smtClean="0"/>
              <a:t>13/12/2019</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355C2A7E-C1BF-4ED0-AA3F-D280916354E2}" type="slidenum">
              <a:rPr lang="en-PK" smtClean="0"/>
              <a:t>‹#›</a:t>
            </a:fld>
            <a:endParaRPr lang="en-PK"/>
          </a:p>
        </p:txBody>
      </p:sp>
    </p:spTree>
    <p:extLst>
      <p:ext uri="{BB962C8B-B14F-4D97-AF65-F5344CB8AC3E}">
        <p14:creationId xmlns:p14="http://schemas.microsoft.com/office/powerpoint/2010/main" val="251915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6334E7-522C-4F77-B6B0-6439241151A1}" type="datetimeFigureOut">
              <a:rPr lang="en-PK" smtClean="0"/>
              <a:t>13/12/2019</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355C2A7E-C1BF-4ED0-AA3F-D280916354E2}" type="slidenum">
              <a:rPr lang="en-PK" smtClean="0"/>
              <a:t>‹#›</a:t>
            </a:fld>
            <a:endParaRPr lang="en-PK"/>
          </a:p>
        </p:txBody>
      </p:sp>
    </p:spTree>
    <p:extLst>
      <p:ext uri="{BB962C8B-B14F-4D97-AF65-F5344CB8AC3E}">
        <p14:creationId xmlns:p14="http://schemas.microsoft.com/office/powerpoint/2010/main" val="1408002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6334E7-522C-4F77-B6B0-6439241151A1}" type="datetimeFigureOut">
              <a:rPr lang="en-PK" smtClean="0"/>
              <a:t>13/12/2019</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355C2A7E-C1BF-4ED0-AA3F-D280916354E2}" type="slidenum">
              <a:rPr lang="en-PK" smtClean="0"/>
              <a:t>‹#›</a:t>
            </a:fld>
            <a:endParaRPr lang="en-PK"/>
          </a:p>
        </p:txBody>
      </p:sp>
    </p:spTree>
    <p:extLst>
      <p:ext uri="{BB962C8B-B14F-4D97-AF65-F5344CB8AC3E}">
        <p14:creationId xmlns:p14="http://schemas.microsoft.com/office/powerpoint/2010/main" val="82253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6334E7-522C-4F77-B6B0-6439241151A1}" type="datetimeFigureOut">
              <a:rPr lang="en-PK" smtClean="0"/>
              <a:t>13/12/2019</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355C2A7E-C1BF-4ED0-AA3F-D280916354E2}" type="slidenum">
              <a:rPr lang="en-PK" smtClean="0"/>
              <a:t>‹#›</a:t>
            </a:fld>
            <a:endParaRPr lang="en-PK"/>
          </a:p>
        </p:txBody>
      </p:sp>
    </p:spTree>
    <p:extLst>
      <p:ext uri="{BB962C8B-B14F-4D97-AF65-F5344CB8AC3E}">
        <p14:creationId xmlns:p14="http://schemas.microsoft.com/office/powerpoint/2010/main" val="75812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286334E7-522C-4F77-B6B0-6439241151A1}" type="datetimeFigureOut">
              <a:rPr lang="en-PK" smtClean="0"/>
              <a:t>13/12/2019</a:t>
            </a:fld>
            <a:endParaRPr lang="en-PK"/>
          </a:p>
        </p:txBody>
      </p:sp>
      <p:sp>
        <p:nvSpPr>
          <p:cNvPr id="9" name="Footer Placeholder 8"/>
          <p:cNvSpPr>
            <a:spLocks noGrp="1"/>
          </p:cNvSpPr>
          <p:nvPr>
            <p:ph type="ftr" sz="quarter" idx="11"/>
          </p:nvPr>
        </p:nvSpPr>
        <p:spPr/>
        <p:txBody>
          <a:bodyPr/>
          <a:lstStyle/>
          <a:p>
            <a:endParaRPr lang="en-PK"/>
          </a:p>
        </p:txBody>
      </p:sp>
      <p:sp>
        <p:nvSpPr>
          <p:cNvPr id="10" name="Slide Number Placeholder 9"/>
          <p:cNvSpPr>
            <a:spLocks noGrp="1"/>
          </p:cNvSpPr>
          <p:nvPr>
            <p:ph type="sldNum" sz="quarter" idx="12"/>
          </p:nvPr>
        </p:nvSpPr>
        <p:spPr/>
        <p:txBody>
          <a:bodyPr/>
          <a:lstStyle/>
          <a:p>
            <a:fld id="{355C2A7E-C1BF-4ED0-AA3F-D280916354E2}" type="slidenum">
              <a:rPr lang="en-PK" smtClean="0"/>
              <a:t>‹#›</a:t>
            </a:fld>
            <a:endParaRPr lang="en-PK"/>
          </a:p>
        </p:txBody>
      </p:sp>
    </p:spTree>
    <p:extLst>
      <p:ext uri="{BB962C8B-B14F-4D97-AF65-F5344CB8AC3E}">
        <p14:creationId xmlns:p14="http://schemas.microsoft.com/office/powerpoint/2010/main" val="342931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286334E7-522C-4F77-B6B0-6439241151A1}" type="datetimeFigureOut">
              <a:rPr lang="en-PK" smtClean="0"/>
              <a:t>13/12/2019</a:t>
            </a:fld>
            <a:endParaRPr lang="en-PK"/>
          </a:p>
        </p:txBody>
      </p:sp>
      <p:sp>
        <p:nvSpPr>
          <p:cNvPr id="11" name="Footer Placeholder 10"/>
          <p:cNvSpPr>
            <a:spLocks noGrp="1"/>
          </p:cNvSpPr>
          <p:nvPr>
            <p:ph type="ftr" sz="quarter" idx="11"/>
          </p:nvPr>
        </p:nvSpPr>
        <p:spPr/>
        <p:txBody>
          <a:bodyPr/>
          <a:lstStyle/>
          <a:p>
            <a:endParaRPr lang="en-PK"/>
          </a:p>
        </p:txBody>
      </p:sp>
      <p:sp>
        <p:nvSpPr>
          <p:cNvPr id="12" name="Slide Number Placeholder 11"/>
          <p:cNvSpPr>
            <a:spLocks noGrp="1"/>
          </p:cNvSpPr>
          <p:nvPr>
            <p:ph type="sldNum" sz="quarter" idx="12"/>
          </p:nvPr>
        </p:nvSpPr>
        <p:spPr/>
        <p:txBody>
          <a:bodyPr/>
          <a:lstStyle/>
          <a:p>
            <a:fld id="{355C2A7E-C1BF-4ED0-AA3F-D280916354E2}" type="slidenum">
              <a:rPr lang="en-PK" smtClean="0"/>
              <a:t>‹#›</a:t>
            </a:fld>
            <a:endParaRPr lang="en-PK"/>
          </a:p>
        </p:txBody>
      </p:sp>
    </p:spTree>
    <p:extLst>
      <p:ext uri="{BB962C8B-B14F-4D97-AF65-F5344CB8AC3E}">
        <p14:creationId xmlns:p14="http://schemas.microsoft.com/office/powerpoint/2010/main" val="3048731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286334E7-522C-4F77-B6B0-6439241151A1}" type="datetimeFigureOut">
              <a:rPr lang="en-PK" smtClean="0"/>
              <a:t>13/12/2019</a:t>
            </a:fld>
            <a:endParaRPr lang="en-PK"/>
          </a:p>
        </p:txBody>
      </p:sp>
      <p:sp>
        <p:nvSpPr>
          <p:cNvPr id="7" name="Footer Placeholder 6"/>
          <p:cNvSpPr>
            <a:spLocks noGrp="1"/>
          </p:cNvSpPr>
          <p:nvPr>
            <p:ph type="ftr" sz="quarter" idx="11"/>
          </p:nvPr>
        </p:nvSpPr>
        <p:spPr/>
        <p:txBody>
          <a:bodyPr/>
          <a:lstStyle/>
          <a:p>
            <a:endParaRPr lang="en-PK"/>
          </a:p>
        </p:txBody>
      </p:sp>
      <p:sp>
        <p:nvSpPr>
          <p:cNvPr id="8" name="Slide Number Placeholder 7"/>
          <p:cNvSpPr>
            <a:spLocks noGrp="1"/>
          </p:cNvSpPr>
          <p:nvPr>
            <p:ph type="sldNum" sz="quarter" idx="12"/>
          </p:nvPr>
        </p:nvSpPr>
        <p:spPr/>
        <p:txBody>
          <a:bodyPr/>
          <a:lstStyle/>
          <a:p>
            <a:fld id="{355C2A7E-C1BF-4ED0-AA3F-D280916354E2}" type="slidenum">
              <a:rPr lang="en-PK" smtClean="0"/>
              <a:t>‹#›</a:t>
            </a:fld>
            <a:endParaRPr lang="en-PK"/>
          </a:p>
        </p:txBody>
      </p:sp>
    </p:spTree>
    <p:extLst>
      <p:ext uri="{BB962C8B-B14F-4D97-AF65-F5344CB8AC3E}">
        <p14:creationId xmlns:p14="http://schemas.microsoft.com/office/powerpoint/2010/main" val="241457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6334E7-522C-4F77-B6B0-6439241151A1}" type="datetimeFigureOut">
              <a:rPr lang="en-PK" smtClean="0"/>
              <a:t>13/12/2019</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355C2A7E-C1BF-4ED0-AA3F-D280916354E2}" type="slidenum">
              <a:rPr lang="en-PK" smtClean="0"/>
              <a:t>‹#›</a:t>
            </a:fld>
            <a:endParaRPr lang="en-PK"/>
          </a:p>
        </p:txBody>
      </p:sp>
    </p:spTree>
    <p:extLst>
      <p:ext uri="{BB962C8B-B14F-4D97-AF65-F5344CB8AC3E}">
        <p14:creationId xmlns:p14="http://schemas.microsoft.com/office/powerpoint/2010/main" val="253312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86334E7-522C-4F77-B6B0-6439241151A1}" type="datetimeFigureOut">
              <a:rPr lang="en-PK" smtClean="0"/>
              <a:t>13/12/2019</a:t>
            </a:fld>
            <a:endParaRPr lang="en-PK"/>
          </a:p>
        </p:txBody>
      </p:sp>
      <p:sp>
        <p:nvSpPr>
          <p:cNvPr id="9" name="Footer Placeholder 8"/>
          <p:cNvSpPr>
            <a:spLocks noGrp="1"/>
          </p:cNvSpPr>
          <p:nvPr>
            <p:ph type="ftr" sz="quarter" idx="11"/>
          </p:nvPr>
        </p:nvSpPr>
        <p:spPr/>
        <p:txBody>
          <a:bodyPr/>
          <a:lstStyle/>
          <a:p>
            <a:endParaRPr lang="en-PK"/>
          </a:p>
        </p:txBody>
      </p:sp>
      <p:sp>
        <p:nvSpPr>
          <p:cNvPr id="10" name="Slide Number Placeholder 9"/>
          <p:cNvSpPr>
            <a:spLocks noGrp="1"/>
          </p:cNvSpPr>
          <p:nvPr>
            <p:ph type="sldNum" sz="quarter" idx="12"/>
          </p:nvPr>
        </p:nvSpPr>
        <p:spPr/>
        <p:txBody>
          <a:bodyPr/>
          <a:lstStyle/>
          <a:p>
            <a:fld id="{355C2A7E-C1BF-4ED0-AA3F-D280916354E2}" type="slidenum">
              <a:rPr lang="en-PK" smtClean="0"/>
              <a:t>‹#›</a:t>
            </a:fld>
            <a:endParaRPr lang="en-PK"/>
          </a:p>
        </p:txBody>
      </p:sp>
    </p:spTree>
    <p:extLst>
      <p:ext uri="{BB962C8B-B14F-4D97-AF65-F5344CB8AC3E}">
        <p14:creationId xmlns:p14="http://schemas.microsoft.com/office/powerpoint/2010/main" val="121369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86334E7-522C-4F77-B6B0-6439241151A1}" type="datetimeFigureOut">
              <a:rPr lang="en-PK" smtClean="0"/>
              <a:t>13/12/2019</a:t>
            </a:fld>
            <a:endParaRPr lang="en-PK"/>
          </a:p>
        </p:txBody>
      </p:sp>
      <p:sp>
        <p:nvSpPr>
          <p:cNvPr id="9" name="Footer Placeholder 8"/>
          <p:cNvSpPr>
            <a:spLocks noGrp="1"/>
          </p:cNvSpPr>
          <p:nvPr>
            <p:ph type="ftr" sz="quarter" idx="11"/>
          </p:nvPr>
        </p:nvSpPr>
        <p:spPr>
          <a:xfrm>
            <a:off x="3499101" y="6356350"/>
            <a:ext cx="5911517" cy="365125"/>
          </a:xfrm>
        </p:spPr>
        <p:txBody>
          <a:bodyPr/>
          <a:lstStyle/>
          <a:p>
            <a:endParaRPr lang="en-PK"/>
          </a:p>
        </p:txBody>
      </p:sp>
      <p:sp>
        <p:nvSpPr>
          <p:cNvPr id="10" name="Slide Number Placeholder 9"/>
          <p:cNvSpPr>
            <a:spLocks noGrp="1"/>
          </p:cNvSpPr>
          <p:nvPr>
            <p:ph type="sldNum" sz="quarter" idx="12"/>
          </p:nvPr>
        </p:nvSpPr>
        <p:spPr/>
        <p:txBody>
          <a:bodyPr/>
          <a:lstStyle/>
          <a:p>
            <a:fld id="{355C2A7E-C1BF-4ED0-AA3F-D280916354E2}" type="slidenum">
              <a:rPr lang="en-PK" smtClean="0"/>
              <a:t>‹#›</a:t>
            </a:fld>
            <a:endParaRPr lang="en-PK"/>
          </a:p>
        </p:txBody>
      </p:sp>
    </p:spTree>
    <p:extLst>
      <p:ext uri="{BB962C8B-B14F-4D97-AF65-F5344CB8AC3E}">
        <p14:creationId xmlns:p14="http://schemas.microsoft.com/office/powerpoint/2010/main" val="1254636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86334E7-522C-4F77-B6B0-6439241151A1}" type="datetimeFigureOut">
              <a:rPr lang="en-PK" smtClean="0"/>
              <a:t>13/12/2019</a:t>
            </a:fld>
            <a:endParaRPr lang="en-PK"/>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PK"/>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55C2A7E-C1BF-4ED0-AA3F-D280916354E2}" type="slidenum">
              <a:rPr lang="en-PK" smtClean="0"/>
              <a:t>‹#›</a:t>
            </a:fld>
            <a:endParaRPr lang="en-PK"/>
          </a:p>
        </p:txBody>
      </p:sp>
    </p:spTree>
    <p:extLst>
      <p:ext uri="{BB962C8B-B14F-4D97-AF65-F5344CB8AC3E}">
        <p14:creationId xmlns:p14="http://schemas.microsoft.com/office/powerpoint/2010/main" val="957586546"/>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100D4-C7DA-4A64-966C-46AB864417B5}"/>
              </a:ext>
            </a:extLst>
          </p:cNvPr>
          <p:cNvSpPr>
            <a:spLocks noGrp="1"/>
          </p:cNvSpPr>
          <p:nvPr>
            <p:ph type="ctrTitle"/>
          </p:nvPr>
        </p:nvSpPr>
        <p:spPr/>
        <p:txBody>
          <a:bodyPr/>
          <a:lstStyle/>
          <a:p>
            <a:r>
              <a:rPr lang="en-US" dirty="0"/>
              <a:t>Asthma</a:t>
            </a:r>
            <a:endParaRPr lang="en-PK" dirty="0"/>
          </a:p>
        </p:txBody>
      </p:sp>
      <p:sp>
        <p:nvSpPr>
          <p:cNvPr id="3" name="Subtitle 2">
            <a:extLst>
              <a:ext uri="{FF2B5EF4-FFF2-40B4-BE49-F238E27FC236}">
                <a16:creationId xmlns:a16="http://schemas.microsoft.com/office/drawing/2014/main" id="{5102C0F4-1250-4AD1-A01B-2F69DD924E6A}"/>
              </a:ext>
            </a:extLst>
          </p:cNvPr>
          <p:cNvSpPr>
            <a:spLocks noGrp="1"/>
          </p:cNvSpPr>
          <p:nvPr>
            <p:ph type="subTitle" idx="1"/>
          </p:nvPr>
        </p:nvSpPr>
        <p:spPr/>
        <p:txBody>
          <a:bodyPr/>
          <a:lstStyle/>
          <a:p>
            <a:r>
              <a:rPr lang="en-US" dirty="0"/>
              <a:t>Step-wise approach for treatment</a:t>
            </a:r>
            <a:endParaRPr lang="en-PK" dirty="0"/>
          </a:p>
        </p:txBody>
      </p:sp>
    </p:spTree>
    <p:extLst>
      <p:ext uri="{BB962C8B-B14F-4D97-AF65-F5344CB8AC3E}">
        <p14:creationId xmlns:p14="http://schemas.microsoft.com/office/powerpoint/2010/main" val="1266295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A780B-9E19-43DB-B543-F07A01E9BBE4}"/>
              </a:ext>
            </a:extLst>
          </p:cNvPr>
          <p:cNvSpPr>
            <a:spLocks noGrp="1"/>
          </p:cNvSpPr>
          <p:nvPr>
            <p:ph type="title"/>
          </p:nvPr>
        </p:nvSpPr>
        <p:spPr/>
        <p:txBody>
          <a:bodyPr/>
          <a:lstStyle/>
          <a:p>
            <a:pPr algn="ctr"/>
            <a:r>
              <a:rPr lang="en-US" dirty="0"/>
              <a:t>Asthma Medications</a:t>
            </a:r>
            <a:endParaRPr lang="en-PK" dirty="0"/>
          </a:p>
        </p:txBody>
      </p:sp>
      <p:sp>
        <p:nvSpPr>
          <p:cNvPr id="3" name="Text Placeholder 2">
            <a:extLst>
              <a:ext uri="{FF2B5EF4-FFF2-40B4-BE49-F238E27FC236}">
                <a16:creationId xmlns:a16="http://schemas.microsoft.com/office/drawing/2014/main" id="{32470481-6FF9-41AA-AFEA-F89716AC5BF4}"/>
              </a:ext>
            </a:extLst>
          </p:cNvPr>
          <p:cNvSpPr>
            <a:spLocks noGrp="1"/>
          </p:cNvSpPr>
          <p:nvPr>
            <p:ph type="body" idx="1"/>
          </p:nvPr>
        </p:nvSpPr>
        <p:spPr>
          <a:xfrm>
            <a:off x="3867912" y="523072"/>
            <a:ext cx="3474720" cy="807720"/>
          </a:xfrm>
        </p:spPr>
        <p:txBody>
          <a:bodyPr/>
          <a:lstStyle/>
          <a:p>
            <a:pPr algn="ctr"/>
            <a:r>
              <a:rPr lang="en-US" dirty="0"/>
              <a:t>1. Long Term Control</a:t>
            </a:r>
            <a:endParaRPr lang="en-PK" dirty="0"/>
          </a:p>
        </p:txBody>
      </p:sp>
      <p:pic>
        <p:nvPicPr>
          <p:cNvPr id="8" name="Content Placeholder 7" descr="A picture containing indoor, table, food, sitting&#10;&#10;Description automatically generated">
            <a:extLst>
              <a:ext uri="{FF2B5EF4-FFF2-40B4-BE49-F238E27FC236}">
                <a16:creationId xmlns:a16="http://schemas.microsoft.com/office/drawing/2014/main" id="{56B56D5C-AA88-4DA9-9A76-DB7A40ECB3B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673018" y="1738431"/>
            <a:ext cx="3864507" cy="2574840"/>
          </a:xfrm>
        </p:spPr>
      </p:pic>
      <p:sp>
        <p:nvSpPr>
          <p:cNvPr id="5" name="Text Placeholder 4">
            <a:extLst>
              <a:ext uri="{FF2B5EF4-FFF2-40B4-BE49-F238E27FC236}">
                <a16:creationId xmlns:a16="http://schemas.microsoft.com/office/drawing/2014/main" id="{EA248B51-3A07-4C55-99A9-6BA20BD4D27D}"/>
              </a:ext>
            </a:extLst>
          </p:cNvPr>
          <p:cNvSpPr>
            <a:spLocks noGrp="1"/>
          </p:cNvSpPr>
          <p:nvPr>
            <p:ph type="body" sz="quarter" idx="3"/>
          </p:nvPr>
        </p:nvSpPr>
        <p:spPr>
          <a:xfrm>
            <a:off x="7823785" y="517621"/>
            <a:ext cx="3474720" cy="813171"/>
          </a:xfrm>
        </p:spPr>
        <p:txBody>
          <a:bodyPr/>
          <a:lstStyle/>
          <a:p>
            <a:pPr algn="ctr"/>
            <a:r>
              <a:rPr lang="en-US" dirty="0"/>
              <a:t>2. Instant Relief</a:t>
            </a:r>
            <a:endParaRPr lang="en-PK" dirty="0"/>
          </a:p>
        </p:txBody>
      </p:sp>
      <p:pic>
        <p:nvPicPr>
          <p:cNvPr id="10" name="Content Placeholder 9" descr="A close up of a device&#10;&#10;Description automatically generated">
            <a:extLst>
              <a:ext uri="{FF2B5EF4-FFF2-40B4-BE49-F238E27FC236}">
                <a16:creationId xmlns:a16="http://schemas.microsoft.com/office/drawing/2014/main" id="{701AB5B5-E353-4CF8-9F11-A3C10BBCB798}"/>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581807" y="1738431"/>
            <a:ext cx="3958676" cy="2574840"/>
          </a:xfrm>
        </p:spPr>
      </p:pic>
      <p:sp>
        <p:nvSpPr>
          <p:cNvPr id="11" name="TextBox 10">
            <a:extLst>
              <a:ext uri="{FF2B5EF4-FFF2-40B4-BE49-F238E27FC236}">
                <a16:creationId xmlns:a16="http://schemas.microsoft.com/office/drawing/2014/main" id="{9C3E3324-5D2F-4DB0-A126-63F70FA3CAE1}"/>
              </a:ext>
            </a:extLst>
          </p:cNvPr>
          <p:cNvSpPr txBox="1"/>
          <p:nvPr/>
        </p:nvSpPr>
        <p:spPr>
          <a:xfrm>
            <a:off x="3673018" y="4610501"/>
            <a:ext cx="3864507"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a:t>Inhaled and oral Corticosteroids</a:t>
            </a:r>
          </a:p>
          <a:p>
            <a:pPr marL="285750" indent="-285750">
              <a:buFont typeface="Arial" panose="020B0604020202020204" pitchFamily="34" charset="0"/>
              <a:buChar char="•"/>
            </a:pPr>
            <a:r>
              <a:rPr lang="en-US" sz="2000" dirty="0"/>
              <a:t>Treat inflammations in airway</a:t>
            </a:r>
          </a:p>
          <a:p>
            <a:pPr marL="285750" indent="-285750">
              <a:buFont typeface="Arial" panose="020B0604020202020204" pitchFamily="34" charset="0"/>
              <a:buChar char="•"/>
            </a:pPr>
            <a:r>
              <a:rPr lang="en-US" sz="2000" dirty="0"/>
              <a:t>Preventative medication</a:t>
            </a:r>
          </a:p>
          <a:p>
            <a:pPr marL="285750" indent="-285750">
              <a:buFont typeface="Arial" panose="020B0604020202020204" pitchFamily="34" charset="0"/>
              <a:buChar char="•"/>
            </a:pPr>
            <a:r>
              <a:rPr lang="en-US" sz="2000" dirty="0"/>
              <a:t>Regular use prescribed</a:t>
            </a:r>
            <a:endParaRPr lang="en-PK" sz="2000" dirty="0"/>
          </a:p>
        </p:txBody>
      </p:sp>
      <p:sp>
        <p:nvSpPr>
          <p:cNvPr id="12" name="TextBox 11">
            <a:extLst>
              <a:ext uri="{FF2B5EF4-FFF2-40B4-BE49-F238E27FC236}">
                <a16:creationId xmlns:a16="http://schemas.microsoft.com/office/drawing/2014/main" id="{B5660AA6-64F2-4E16-AF98-4EBE7D5FA8B3}"/>
              </a:ext>
            </a:extLst>
          </p:cNvPr>
          <p:cNvSpPr txBox="1"/>
          <p:nvPr/>
        </p:nvSpPr>
        <p:spPr>
          <a:xfrm>
            <a:off x="7727740" y="4610501"/>
            <a:ext cx="3570765"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t>Fast-acting medications</a:t>
            </a:r>
          </a:p>
          <a:p>
            <a:pPr marL="285750" indent="-285750">
              <a:buFont typeface="Arial" panose="020B0604020202020204" pitchFamily="34" charset="0"/>
              <a:buChar char="•"/>
            </a:pPr>
            <a:r>
              <a:rPr lang="en-US" sz="2000" dirty="0"/>
              <a:t>Rescue Inhalers (albuterol)</a:t>
            </a:r>
          </a:p>
          <a:p>
            <a:pPr marL="285750" indent="-285750">
              <a:buFont typeface="Arial" panose="020B0604020202020204" pitchFamily="34" charset="0"/>
              <a:buChar char="•"/>
            </a:pPr>
            <a:r>
              <a:rPr lang="en-US" sz="2000" dirty="0"/>
              <a:t>Prevent impending asthma attack</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2480695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C32D83C-CF09-4B62-9EBF-02DBED035EAA}"/>
              </a:ext>
            </a:extLst>
          </p:cNvPr>
          <p:cNvSpPr>
            <a:spLocks noGrp="1"/>
          </p:cNvSpPr>
          <p:nvPr>
            <p:ph type="title"/>
          </p:nvPr>
        </p:nvSpPr>
        <p:spPr>
          <a:xfrm>
            <a:off x="289248" y="1123837"/>
            <a:ext cx="6451110" cy="1255469"/>
          </a:xfrm>
        </p:spPr>
        <p:txBody>
          <a:bodyPr vert="horz" lIns="91440" tIns="45720" rIns="91440" bIns="45720" rtlCol="0" anchor="ctr">
            <a:normAutofit/>
          </a:bodyPr>
          <a:lstStyle/>
          <a:p>
            <a:r>
              <a:rPr lang="en-US"/>
              <a:t>Impact of these drugs</a:t>
            </a:r>
          </a:p>
        </p:txBody>
      </p:sp>
      <p:sp>
        <p:nvSpPr>
          <p:cNvPr id="4" name="TextBox 3">
            <a:extLst>
              <a:ext uri="{FF2B5EF4-FFF2-40B4-BE49-F238E27FC236}">
                <a16:creationId xmlns:a16="http://schemas.microsoft.com/office/drawing/2014/main" id="{B40EFC98-360D-478B-85D5-474210B60BDA}"/>
              </a:ext>
            </a:extLst>
          </p:cNvPr>
          <p:cNvSpPr txBox="1"/>
          <p:nvPr/>
        </p:nvSpPr>
        <p:spPr>
          <a:xfrm>
            <a:off x="289248" y="2510395"/>
            <a:ext cx="6451109" cy="3274586"/>
          </a:xfrm>
          <a:prstGeom prst="rect">
            <a:avLst/>
          </a:prstGeom>
        </p:spPr>
        <p:txBody>
          <a:bodyPr vert="horz" lIns="91440" tIns="45720" rIns="91440" bIns="45720" rtlCol="0" anchor="t">
            <a:normAutofit/>
          </a:bodyPr>
          <a:lstStyle/>
          <a:p>
            <a:pPr marL="285750" indent="-182880" defTabSz="914400">
              <a:lnSpc>
                <a:spcPct val="90000"/>
              </a:lnSpc>
              <a:spcAft>
                <a:spcPts val="600"/>
              </a:spcAft>
              <a:buClr>
                <a:schemeClr val="accent1"/>
              </a:buClr>
              <a:buFont typeface="Wingdings 2" pitchFamily="18" charset="2"/>
              <a:buChar char=""/>
            </a:pPr>
            <a:r>
              <a:rPr lang="en-US" dirty="0">
                <a:solidFill>
                  <a:srgbClr val="FFFFFF"/>
                </a:solidFill>
              </a:rPr>
              <a:t>Steroids function by lowering inflammation (interference with chemotaxis), swelling and mucus production (musical edema by inhibiting secretagogue from macrophages) in the lungs and air passages of people with asthma.</a:t>
            </a:r>
          </a:p>
          <a:p>
            <a:pPr marL="285750" indent="-182880" defTabSz="914400">
              <a:lnSpc>
                <a:spcPct val="90000"/>
              </a:lnSpc>
              <a:spcAft>
                <a:spcPts val="600"/>
              </a:spcAft>
              <a:buClr>
                <a:schemeClr val="accent1"/>
              </a:buClr>
              <a:buFont typeface="Wingdings 2" pitchFamily="18" charset="2"/>
              <a:buChar char=""/>
            </a:pPr>
            <a:r>
              <a:rPr lang="en-US" dirty="0">
                <a:solidFill>
                  <a:srgbClr val="FFFFFF"/>
                </a:solidFill>
              </a:rPr>
              <a:t>They relieve muscle spasm by enhancing a beta-adrenergic response.</a:t>
            </a:r>
          </a:p>
          <a:p>
            <a:pPr marL="285750" indent="-182880" defTabSz="914400">
              <a:lnSpc>
                <a:spcPct val="90000"/>
              </a:lnSpc>
              <a:spcAft>
                <a:spcPts val="600"/>
              </a:spcAft>
              <a:buClr>
                <a:schemeClr val="accent1"/>
              </a:buClr>
              <a:buFont typeface="Wingdings 2" pitchFamily="18" charset="2"/>
              <a:buChar char=""/>
            </a:pPr>
            <a:r>
              <a:rPr lang="en-US" dirty="0">
                <a:solidFill>
                  <a:srgbClr val="FFFFFF"/>
                </a:solidFill>
              </a:rPr>
              <a:t>Drugs for asthma, when used in combination, work better. Inhaled corticosteroids (ICS) can be coupled with a beta agonist in low concentration. </a:t>
            </a:r>
          </a:p>
          <a:p>
            <a:pPr marL="285750" indent="-182880" defTabSz="914400">
              <a:lnSpc>
                <a:spcPct val="90000"/>
              </a:lnSpc>
              <a:spcAft>
                <a:spcPts val="600"/>
              </a:spcAft>
              <a:buClr>
                <a:schemeClr val="accent1"/>
              </a:buClr>
              <a:buFont typeface="Wingdings 2" pitchFamily="18" charset="2"/>
              <a:buChar char=""/>
            </a:pPr>
            <a:endParaRPr lang="en-US" dirty="0">
              <a:solidFill>
                <a:srgbClr val="FFFFFF"/>
              </a:solidFill>
            </a:endParaRPr>
          </a:p>
        </p:txBody>
      </p:sp>
      <p:pic>
        <p:nvPicPr>
          <p:cNvPr id="21" name="Graphic 20" descr="Doctor">
            <a:extLst>
              <a:ext uri="{FF2B5EF4-FFF2-40B4-BE49-F238E27FC236}">
                <a16:creationId xmlns:a16="http://schemas.microsoft.com/office/drawing/2014/main" id="{5A82C7E1-D739-41B2-9B7B-611752B6DD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52944" y="1535135"/>
            <a:ext cx="3778286" cy="3778286"/>
          </a:xfrm>
          <a:prstGeom prst="rect">
            <a:avLst/>
          </a:prstGeom>
        </p:spPr>
      </p:pic>
      <p:sp>
        <p:nvSpPr>
          <p:cNvPr id="30" name="Rectangle 29">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057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DE7A8F-C827-4880-A43F-CF6231DF43D4}"/>
              </a:ext>
            </a:extLst>
          </p:cNvPr>
          <p:cNvSpPr>
            <a:spLocks noGrp="1"/>
          </p:cNvSpPr>
          <p:nvPr>
            <p:ph type="title"/>
          </p:nvPr>
        </p:nvSpPr>
        <p:spPr>
          <a:xfrm>
            <a:off x="8895775" y="1123837"/>
            <a:ext cx="2947482" cy="4601183"/>
          </a:xfrm>
        </p:spPr>
        <p:txBody>
          <a:bodyPr>
            <a:normAutofit/>
          </a:bodyPr>
          <a:lstStyle/>
          <a:p>
            <a:r>
              <a:rPr lang="en-US"/>
              <a:t>Step-wise Approach</a:t>
            </a:r>
            <a:endParaRPr lang="en-PK"/>
          </a:p>
        </p:txBody>
      </p:sp>
      <p:sp>
        <p:nvSpPr>
          <p:cNvPr id="20" name="Rectangle 13">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4">
            <a:extLst>
              <a:ext uri="{FF2B5EF4-FFF2-40B4-BE49-F238E27FC236}">
                <a16:creationId xmlns:a16="http://schemas.microsoft.com/office/drawing/2014/main" id="{7DE15C00-A9A9-4B6D-87AB-BB472BD90F34}"/>
              </a:ext>
            </a:extLst>
          </p:cNvPr>
          <p:cNvGraphicFramePr>
            <a:graphicFrameLocks noGrp="1"/>
          </p:cNvGraphicFramePr>
          <p:nvPr>
            <p:ph idx="1"/>
            <p:extLst>
              <p:ext uri="{D42A27DB-BD31-4B8C-83A1-F6EECF244321}">
                <p14:modId xmlns:p14="http://schemas.microsoft.com/office/powerpoint/2010/main" val="1872561755"/>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4D2DDDB4-BCB0-4DA9-9AFC-35CC51A4CF73}"/>
              </a:ext>
            </a:extLst>
          </p:cNvPr>
          <p:cNvSpPr txBox="1"/>
          <p:nvPr/>
        </p:nvSpPr>
        <p:spPr>
          <a:xfrm>
            <a:off x="5928847" y="1272765"/>
            <a:ext cx="2617870" cy="1200329"/>
          </a:xfrm>
          <a:prstGeom prst="rect">
            <a:avLst/>
          </a:prstGeom>
          <a:solidFill>
            <a:schemeClr val="tx2">
              <a:lumMod val="20000"/>
              <a:lumOff val="80000"/>
            </a:schemeClr>
          </a:solidFill>
          <a:ln>
            <a:solidFill>
              <a:schemeClr val="tx1"/>
            </a:solidFill>
          </a:ln>
        </p:spPr>
        <p:txBody>
          <a:bodyPr wrap="square" rtlCol="0">
            <a:spAutoFit/>
          </a:bodyPr>
          <a:lstStyle/>
          <a:p>
            <a:pPr algn="ctr"/>
            <a:r>
              <a:rPr lang="en-US" b="1" dirty="0"/>
              <a:t>Gradual increase in medication dosage until optimum asthma control achieved</a:t>
            </a:r>
            <a:endParaRPr lang="en-PK" b="1" dirty="0"/>
          </a:p>
        </p:txBody>
      </p:sp>
      <p:sp>
        <p:nvSpPr>
          <p:cNvPr id="15" name="TextBox 14">
            <a:extLst>
              <a:ext uri="{FF2B5EF4-FFF2-40B4-BE49-F238E27FC236}">
                <a16:creationId xmlns:a16="http://schemas.microsoft.com/office/drawing/2014/main" id="{DB8422D7-6CDF-4260-AE43-861F0506E1B2}"/>
              </a:ext>
            </a:extLst>
          </p:cNvPr>
          <p:cNvSpPr txBox="1"/>
          <p:nvPr/>
        </p:nvSpPr>
        <p:spPr>
          <a:xfrm>
            <a:off x="394623" y="2854603"/>
            <a:ext cx="2617870" cy="1200329"/>
          </a:xfrm>
          <a:prstGeom prst="rect">
            <a:avLst/>
          </a:prstGeom>
          <a:solidFill>
            <a:schemeClr val="tx2">
              <a:lumMod val="20000"/>
              <a:lumOff val="80000"/>
            </a:schemeClr>
          </a:solidFill>
          <a:ln>
            <a:solidFill>
              <a:schemeClr val="tx1"/>
            </a:solidFill>
          </a:ln>
        </p:spPr>
        <p:txBody>
          <a:bodyPr wrap="square" rtlCol="0">
            <a:spAutoFit/>
          </a:bodyPr>
          <a:lstStyle/>
          <a:p>
            <a:pPr algn="ctr"/>
            <a:r>
              <a:rPr lang="en-US" b="1" dirty="0"/>
              <a:t>Gradual decrease in medication dosage until stable asthma control possible with low dose</a:t>
            </a:r>
            <a:endParaRPr lang="en-PK" b="1" dirty="0"/>
          </a:p>
        </p:txBody>
      </p:sp>
      <p:sp>
        <p:nvSpPr>
          <p:cNvPr id="17" name="TextBox 16">
            <a:extLst>
              <a:ext uri="{FF2B5EF4-FFF2-40B4-BE49-F238E27FC236}">
                <a16:creationId xmlns:a16="http://schemas.microsoft.com/office/drawing/2014/main" id="{05B185EF-8990-4757-957E-CE772BBA7219}"/>
              </a:ext>
            </a:extLst>
          </p:cNvPr>
          <p:cNvSpPr txBox="1"/>
          <p:nvPr/>
        </p:nvSpPr>
        <p:spPr>
          <a:xfrm>
            <a:off x="5920024" y="4384907"/>
            <a:ext cx="2617870" cy="1200329"/>
          </a:xfrm>
          <a:prstGeom prst="rect">
            <a:avLst/>
          </a:prstGeom>
          <a:solidFill>
            <a:schemeClr val="tx2">
              <a:lumMod val="20000"/>
              <a:lumOff val="80000"/>
            </a:schemeClr>
          </a:solidFill>
          <a:ln>
            <a:solidFill>
              <a:schemeClr val="tx1"/>
            </a:solidFill>
          </a:ln>
        </p:spPr>
        <p:txBody>
          <a:bodyPr wrap="square" rtlCol="0">
            <a:spAutoFit/>
          </a:bodyPr>
          <a:lstStyle/>
          <a:p>
            <a:pPr algn="ctr"/>
            <a:r>
              <a:rPr lang="en-US" b="1" dirty="0"/>
              <a:t>A compromise between high and low dosage where asthma control is maintained</a:t>
            </a:r>
            <a:endParaRPr lang="en-PK" b="1" dirty="0"/>
          </a:p>
        </p:txBody>
      </p:sp>
    </p:spTree>
    <p:extLst>
      <p:ext uri="{BB962C8B-B14F-4D97-AF65-F5344CB8AC3E}">
        <p14:creationId xmlns:p14="http://schemas.microsoft.com/office/powerpoint/2010/main" val="1827554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5A72C-C055-4859-9464-42C9C53BE4CE}"/>
              </a:ext>
            </a:extLst>
          </p:cNvPr>
          <p:cNvSpPr>
            <a:spLocks noGrp="1"/>
          </p:cNvSpPr>
          <p:nvPr>
            <p:ph type="title"/>
          </p:nvPr>
        </p:nvSpPr>
        <p:spPr/>
        <p:txBody>
          <a:bodyPr/>
          <a:lstStyle/>
          <a:p>
            <a:r>
              <a:rPr lang="en-US" dirty="0"/>
              <a:t>Assisting Healthcare Providers</a:t>
            </a:r>
            <a:endParaRPr lang="en-PK" dirty="0"/>
          </a:p>
        </p:txBody>
      </p:sp>
      <p:graphicFrame>
        <p:nvGraphicFramePr>
          <p:cNvPr id="4" name="Content Placeholder 3">
            <a:extLst>
              <a:ext uri="{FF2B5EF4-FFF2-40B4-BE49-F238E27FC236}">
                <a16:creationId xmlns:a16="http://schemas.microsoft.com/office/drawing/2014/main" id="{226A5C7A-0795-4C89-BDE1-4711F2A4E300}"/>
              </a:ext>
            </a:extLst>
          </p:cNvPr>
          <p:cNvGraphicFramePr>
            <a:graphicFrameLocks noGrp="1"/>
          </p:cNvGraphicFramePr>
          <p:nvPr>
            <p:ph idx="1"/>
            <p:extLst>
              <p:ext uri="{D42A27DB-BD31-4B8C-83A1-F6EECF244321}">
                <p14:modId xmlns:p14="http://schemas.microsoft.com/office/powerpoint/2010/main" val="4136307145"/>
              </p:ext>
            </p:extLst>
          </p:nvPr>
        </p:nvGraphicFramePr>
        <p:xfrm>
          <a:off x="3868738" y="991402"/>
          <a:ext cx="7854834" cy="4993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734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85A72C-C055-4859-9464-42C9C53BE4CE}"/>
              </a:ext>
            </a:extLst>
          </p:cNvPr>
          <p:cNvSpPr>
            <a:spLocks noGrp="1"/>
          </p:cNvSpPr>
          <p:nvPr>
            <p:ph type="title"/>
          </p:nvPr>
        </p:nvSpPr>
        <p:spPr>
          <a:xfrm>
            <a:off x="8895775" y="1123837"/>
            <a:ext cx="2947482" cy="4601183"/>
          </a:xfrm>
        </p:spPr>
        <p:txBody>
          <a:bodyPr vert="horz" lIns="91440" tIns="45720" rIns="91440" bIns="45720" rtlCol="0" anchor="ctr">
            <a:normAutofit/>
          </a:bodyPr>
          <a:lstStyle/>
          <a:p>
            <a:r>
              <a:rPr lang="en-US"/>
              <a:t>Assisting Patients</a:t>
            </a:r>
          </a:p>
        </p:txBody>
      </p:sp>
      <p:sp>
        <p:nvSpPr>
          <p:cNvPr id="30" name="Rectangle 29">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1" name="TextBox 5">
            <a:extLst>
              <a:ext uri="{FF2B5EF4-FFF2-40B4-BE49-F238E27FC236}">
                <a16:creationId xmlns:a16="http://schemas.microsoft.com/office/drawing/2014/main" id="{444CD5FA-3B60-4994-A5CD-44291F2E154A}"/>
              </a:ext>
            </a:extLst>
          </p:cNvPr>
          <p:cNvGraphicFramePr/>
          <p:nvPr>
            <p:extLst>
              <p:ext uri="{D42A27DB-BD31-4B8C-83A1-F6EECF244321}">
                <p14:modId xmlns:p14="http://schemas.microsoft.com/office/powerpoint/2010/main" val="935480866"/>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38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7402633-AED5-40E0-AC27-118A0E16BA24}"/>
              </a:ext>
            </a:extLst>
          </p:cNvPr>
          <p:cNvSpPr>
            <a:spLocks noGrp="1"/>
          </p:cNvSpPr>
          <p:nvPr>
            <p:ph type="title"/>
          </p:nvPr>
        </p:nvSpPr>
        <p:spPr>
          <a:xfrm>
            <a:off x="1539116" y="864108"/>
            <a:ext cx="3073914" cy="5120639"/>
          </a:xfrm>
        </p:spPr>
        <p:txBody>
          <a:bodyPr>
            <a:normAutofit/>
          </a:bodyPr>
          <a:lstStyle/>
          <a:p>
            <a:pPr algn="r"/>
            <a:r>
              <a:rPr lang="en-US">
                <a:solidFill>
                  <a:schemeClr val="tx1">
                    <a:lumMod val="85000"/>
                    <a:lumOff val="15000"/>
                  </a:schemeClr>
                </a:solidFill>
              </a:rPr>
              <a:t>References</a:t>
            </a:r>
            <a:endParaRPr lang="en-PK">
              <a:solidFill>
                <a:schemeClr val="tx1">
                  <a:lumMod val="85000"/>
                  <a:lumOff val="15000"/>
                </a:schemeClr>
              </a:solidFill>
            </a:endParaRP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0094642-A6CF-43E0-B762-B80F195C921A}"/>
              </a:ext>
            </a:extLst>
          </p:cNvPr>
          <p:cNvSpPr>
            <a:spLocks noGrp="1"/>
          </p:cNvSpPr>
          <p:nvPr>
            <p:ph idx="1"/>
          </p:nvPr>
        </p:nvSpPr>
        <p:spPr>
          <a:xfrm>
            <a:off x="5289229" y="864108"/>
            <a:ext cx="5910677" cy="5120640"/>
          </a:xfrm>
        </p:spPr>
        <p:txBody>
          <a:bodyPr>
            <a:normAutofit fontScale="92500" lnSpcReduction="10000"/>
          </a:bodyPr>
          <a:lstStyle/>
          <a:p>
            <a:r>
              <a:rPr lang="en-US" dirty="0"/>
              <a:t>Kemp, J. P., &amp; Kemp, J. A. (2001). Management of asthma in children. </a:t>
            </a:r>
            <a:r>
              <a:rPr lang="en-US" i="1" dirty="0"/>
              <a:t>American Family Physician</a:t>
            </a:r>
            <a:r>
              <a:rPr lang="en-US" dirty="0"/>
              <a:t>, </a:t>
            </a:r>
            <a:r>
              <a:rPr lang="en-US" i="1" dirty="0"/>
              <a:t>63</a:t>
            </a:r>
            <a:r>
              <a:rPr lang="en-US" dirty="0"/>
              <a:t>(7), 1341-8.</a:t>
            </a:r>
          </a:p>
          <a:p>
            <a:r>
              <a:rPr lang="en-US" dirty="0"/>
              <a:t>Barnes, P. J., &amp; Pedersen, S. (1993). Efficacy and safety of inhaled corticosteroids in asthma. </a:t>
            </a:r>
            <a:r>
              <a:rPr lang="en-US" i="1" dirty="0"/>
              <a:t>American Review of Respiratory Disease</a:t>
            </a:r>
            <a:r>
              <a:rPr lang="en-US" dirty="0"/>
              <a:t>, </a:t>
            </a:r>
            <a:r>
              <a:rPr lang="en-US" i="1" dirty="0"/>
              <a:t>148</a:t>
            </a:r>
            <a:r>
              <a:rPr lang="en-US" dirty="0"/>
              <a:t>(4_pt_2), S1-S26.</a:t>
            </a:r>
          </a:p>
          <a:p>
            <a:r>
              <a:rPr lang="en-US" dirty="0" err="1"/>
              <a:t>Meghdadpour</a:t>
            </a:r>
            <a:r>
              <a:rPr lang="en-US" dirty="0"/>
              <a:t>, S., &amp; Lugogo, N. L. (2018). Medication Regimens for Managing Stable Asthma. </a:t>
            </a:r>
            <a:r>
              <a:rPr lang="en-US" i="1" dirty="0"/>
              <a:t>Respiratory care</a:t>
            </a:r>
            <a:r>
              <a:rPr lang="en-US" dirty="0"/>
              <a:t>, </a:t>
            </a:r>
            <a:r>
              <a:rPr lang="en-US" i="1" dirty="0"/>
              <a:t>63</a:t>
            </a:r>
            <a:r>
              <a:rPr lang="en-US" dirty="0"/>
              <a:t>(6), 759-772.</a:t>
            </a:r>
          </a:p>
          <a:p>
            <a:r>
              <a:rPr lang="en-US" dirty="0"/>
              <a:t>Dunn, N. A., Neff, L. A., &amp; Maurer, D. M. (2017). A stepwise approach to pediatric asthma. </a:t>
            </a:r>
            <a:r>
              <a:rPr lang="en-US" i="1" dirty="0"/>
              <a:t>J Fam </a:t>
            </a:r>
            <a:r>
              <a:rPr lang="en-US" i="1" dirty="0" err="1"/>
              <a:t>Pract</a:t>
            </a:r>
            <a:r>
              <a:rPr lang="en-US" dirty="0"/>
              <a:t>, </a:t>
            </a:r>
            <a:r>
              <a:rPr lang="en-US" i="1" dirty="0"/>
              <a:t>66</a:t>
            </a:r>
            <a:r>
              <a:rPr lang="en-US" dirty="0"/>
              <a:t>(5), 280-286.</a:t>
            </a:r>
          </a:p>
          <a:p>
            <a:r>
              <a:rPr lang="en-US" dirty="0"/>
              <a:t>Ban, G. Y., Ye, Y. M., Lee, Y., Kim, J. E., Nam, Y. H., Lee, S. K., ... &amp; Premier Researchers Aiming New Era in Asthma and Allergic Diseases (PRANA) Study Group. (2015). Predictors of asthma control by stepwise treatment in elderly asthmatic patients. </a:t>
            </a:r>
            <a:r>
              <a:rPr lang="en-US" i="1" dirty="0"/>
              <a:t>Journal of Korean medical science</a:t>
            </a:r>
            <a:r>
              <a:rPr lang="en-US" dirty="0"/>
              <a:t>, </a:t>
            </a:r>
            <a:r>
              <a:rPr lang="en-US" i="1" dirty="0"/>
              <a:t>30</a:t>
            </a:r>
            <a:r>
              <a:rPr lang="en-US" dirty="0"/>
              <a:t>(8), 1042-1047.</a:t>
            </a:r>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959911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675</Words>
  <Application>Microsoft Office PowerPoint</Application>
  <PresentationFormat>Widescreen</PresentationFormat>
  <Paragraphs>44</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Corbel</vt:lpstr>
      <vt:lpstr>Wingdings 2</vt:lpstr>
      <vt:lpstr>Frame</vt:lpstr>
      <vt:lpstr>Asthma</vt:lpstr>
      <vt:lpstr>Asthma Medications</vt:lpstr>
      <vt:lpstr>Impact of these drugs</vt:lpstr>
      <vt:lpstr>Step-wise Approach</vt:lpstr>
      <vt:lpstr>Assisting Healthcare Providers</vt:lpstr>
      <vt:lpstr>Assisting Patients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Asthma</dc:title>
  <dc:creator>Noor Ul Ain</dc:creator>
  <cp:lastModifiedBy>Noor Ul Ain</cp:lastModifiedBy>
  <cp:revision>1</cp:revision>
  <dcterms:created xsi:type="dcterms:W3CDTF">2019-12-13T19:09:00Z</dcterms:created>
  <dcterms:modified xsi:type="dcterms:W3CDTF">2019-12-13T19:15:11Z</dcterms:modified>
</cp:coreProperties>
</file>