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57" r:id="rId3"/>
    <p:sldId id="260" r:id="rId4"/>
    <p:sldId id="258" r:id="rId5"/>
    <p:sldId id="262" r:id="rId6"/>
    <p:sldId id="259" r:id="rId7"/>
    <p:sldId id="263"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71" autoAdjust="0"/>
    <p:restoredTop sz="64151" autoAdjust="0"/>
  </p:normalViewPr>
  <p:slideViewPr>
    <p:cSldViewPr snapToGrid="0">
      <p:cViewPr varScale="1">
        <p:scale>
          <a:sx n="47" d="100"/>
          <a:sy n="47" d="100"/>
        </p:scale>
        <p:origin x="15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6833BD-2A01-4D77-A708-A3D6DB903784}" type="datetimeFigureOut">
              <a:rPr lang="en-US" smtClean="0"/>
              <a:t>3/7/2019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1C6987-7124-48E6-A32C-F628DD4A723D}" type="slidenum">
              <a:rPr lang="en-US" smtClean="0"/>
              <a:t>‹#›</a:t>
            </a:fld>
            <a:endParaRPr lang="en-US"/>
          </a:p>
        </p:txBody>
      </p:sp>
    </p:spTree>
    <p:extLst>
      <p:ext uri="{BB962C8B-B14F-4D97-AF65-F5344CB8AC3E}">
        <p14:creationId xmlns:p14="http://schemas.microsoft.com/office/powerpoint/2010/main" val="2055817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Amanda is a catholic and practicing Christian whereas Jared is an atheist who thinks religious people lack intelligence</a:t>
            </a:r>
          </a:p>
          <a:p>
            <a:r>
              <a:rPr lang="en-US" dirty="0" smtClean="0"/>
              <a:t>They both avoid discussing this matter with each other but they are familiar with each others thinking. </a:t>
            </a:r>
          </a:p>
          <a:p>
            <a:r>
              <a:rPr lang="en-US" dirty="0" smtClean="0"/>
              <a:t>One day, Jared started talking with Loraine who is also an atheist.</a:t>
            </a:r>
          </a:p>
          <a:p>
            <a:r>
              <a:rPr lang="en-US" dirty="0" smtClean="0"/>
              <a:t>They both started taunting those who belong to religious groups and mocked at their intelligence. </a:t>
            </a:r>
          </a:p>
          <a:p>
            <a:r>
              <a:rPr lang="en-US" dirty="0" smtClean="0"/>
              <a:t>That is when Amanda thought she has had enough of this discussion and argued back with Jared that he and Loraine have offended her. </a:t>
            </a:r>
          </a:p>
          <a:p>
            <a:r>
              <a:rPr lang="en-US" dirty="0" smtClean="0"/>
              <a:t>She wants to quit</a:t>
            </a:r>
            <a:r>
              <a:rPr lang="en-US" baseline="0" dirty="0" smtClean="0"/>
              <a:t> </a:t>
            </a:r>
            <a:r>
              <a:rPr lang="en-US" dirty="0" smtClean="0"/>
              <a:t>and she is threatening to sue the company for allowing that kind of hostile environment. According to her,</a:t>
            </a:r>
            <a:r>
              <a:rPr lang="en-US" baseline="0" dirty="0" smtClean="0"/>
              <a:t> Jared and Loraine has committed a hate crime and they should feel sorry for themselves. </a:t>
            </a:r>
            <a:r>
              <a:rPr lang="en-US" dirty="0" smtClean="0"/>
              <a:t>  </a:t>
            </a:r>
          </a:p>
          <a:p>
            <a:endParaRPr lang="en-US" dirty="0"/>
          </a:p>
        </p:txBody>
      </p:sp>
      <p:sp>
        <p:nvSpPr>
          <p:cNvPr id="4" name="Slide Number Placeholder 3"/>
          <p:cNvSpPr>
            <a:spLocks noGrp="1"/>
          </p:cNvSpPr>
          <p:nvPr>
            <p:ph type="sldNum" sz="quarter" idx="10"/>
          </p:nvPr>
        </p:nvSpPr>
        <p:spPr/>
        <p:txBody>
          <a:bodyPr/>
          <a:lstStyle/>
          <a:p>
            <a:fld id="{D41C6987-7124-48E6-A32C-F628DD4A723D}" type="slidenum">
              <a:rPr lang="en-US" smtClean="0"/>
              <a:t>2</a:t>
            </a:fld>
            <a:endParaRPr lang="en-US"/>
          </a:p>
        </p:txBody>
      </p:sp>
    </p:spTree>
    <p:extLst>
      <p:ext uri="{BB962C8B-B14F-4D97-AF65-F5344CB8AC3E}">
        <p14:creationId xmlns:p14="http://schemas.microsoft.com/office/powerpoint/2010/main" val="3726989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Contingency theory </a:t>
            </a:r>
            <a:r>
              <a:rPr lang="en-US" dirty="0" smtClean="0"/>
              <a:t>of leadership focus on particular variables related to the environment that might determine which particular style of leadership is best suited for the situation. According </a:t>
            </a:r>
            <a:r>
              <a:rPr lang="en-US" dirty="0" smtClean="0"/>
              <a:t>to </a:t>
            </a:r>
            <a:r>
              <a:rPr lang="en-US" dirty="0" smtClean="0"/>
              <a:t>this theory, no leadership style is best in all situations</a:t>
            </a:r>
            <a:r>
              <a:rPr lang="en-US" dirty="0" smtClean="0"/>
              <a:t>.</a:t>
            </a:r>
          </a:p>
          <a:p>
            <a:endParaRPr lang="en-US" dirty="0" smtClean="0"/>
          </a:p>
          <a:p>
            <a:r>
              <a:rPr lang="en-US" dirty="0" smtClean="0"/>
              <a:t>Good leaders are able to assess the needs of their followers, take stock of the situation, and then adjust their behaviors accordingly. Success depends on a number of variables including the leadership style, qualities of the followers and aspects of the situation.</a:t>
            </a:r>
            <a:endParaRPr lang="en-US" dirty="0"/>
          </a:p>
        </p:txBody>
      </p:sp>
      <p:sp>
        <p:nvSpPr>
          <p:cNvPr id="4" name="Slide Number Placeholder 3"/>
          <p:cNvSpPr>
            <a:spLocks noGrp="1"/>
          </p:cNvSpPr>
          <p:nvPr>
            <p:ph type="sldNum" sz="quarter" idx="10"/>
          </p:nvPr>
        </p:nvSpPr>
        <p:spPr/>
        <p:txBody>
          <a:bodyPr/>
          <a:lstStyle/>
          <a:p>
            <a:fld id="{D41C6987-7124-48E6-A32C-F628DD4A723D}" type="slidenum">
              <a:rPr lang="en-US" smtClean="0"/>
              <a:t>3</a:t>
            </a:fld>
            <a:endParaRPr lang="en-US"/>
          </a:p>
        </p:txBody>
      </p:sp>
    </p:spTree>
    <p:extLst>
      <p:ext uri="{BB962C8B-B14F-4D97-AF65-F5344CB8AC3E}">
        <p14:creationId xmlns:p14="http://schemas.microsoft.com/office/powerpoint/2010/main" val="67143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a:t>
            </a:r>
            <a:r>
              <a:rPr lang="en-US" baseline="0" dirty="0" smtClean="0"/>
              <a:t> is important to take notice of this situation. Because if it is left unresolved, it can lead to horrible consequences. </a:t>
            </a:r>
          </a:p>
          <a:p>
            <a:r>
              <a:rPr lang="en-US" baseline="0" dirty="0" smtClean="0"/>
              <a:t/>
            </a:r>
            <a:br>
              <a:rPr lang="en-US" baseline="0" dirty="0" smtClean="0"/>
            </a:br>
            <a:r>
              <a:rPr lang="en-US" baseline="0" dirty="0" smtClean="0"/>
              <a:t>This kind of conflicts arise among staff because they do not pay attention to the policies that have been mentioned in their employee manual. </a:t>
            </a:r>
          </a:p>
          <a:p>
            <a:endParaRPr lang="en-US" baseline="0" dirty="0" smtClean="0"/>
          </a:p>
          <a:p>
            <a:r>
              <a:rPr lang="en-US" baseline="0" dirty="0" smtClean="0"/>
              <a:t>If they pay attention and obey the policies that have been mentioned in the employee manual issues like this will never find their way to pop up. </a:t>
            </a:r>
          </a:p>
          <a:p>
            <a:endParaRPr lang="en-US" baseline="0" dirty="0" smtClean="0"/>
          </a:p>
          <a:p>
            <a:r>
              <a:rPr lang="en-US" baseline="0" dirty="0" smtClean="0"/>
              <a:t>In case of Amanda and Jared, the issue came to this extent because of neglecting of these policies.  In this situation, a leader should reach out for both of the employees instead of favoring one. He/she needs to set meeting with both of the employees separately and hear out all what they have to say. After hearing from each of the employee, a leader should tell them that they both are valuable employees of the company and they will be given support that they want.</a:t>
            </a:r>
          </a:p>
          <a:p>
            <a:r>
              <a:rPr lang="en-US" baseline="0" dirty="0" smtClean="0"/>
              <a:t> </a:t>
            </a:r>
          </a:p>
          <a:p>
            <a:endParaRPr lang="en-US" baseline="0" dirty="0" smtClean="0"/>
          </a:p>
        </p:txBody>
      </p:sp>
      <p:sp>
        <p:nvSpPr>
          <p:cNvPr id="4" name="Slide Number Placeholder 3"/>
          <p:cNvSpPr>
            <a:spLocks noGrp="1"/>
          </p:cNvSpPr>
          <p:nvPr>
            <p:ph type="sldNum" sz="quarter" idx="10"/>
          </p:nvPr>
        </p:nvSpPr>
        <p:spPr/>
        <p:txBody>
          <a:bodyPr/>
          <a:lstStyle/>
          <a:p>
            <a:fld id="{D41C6987-7124-48E6-A32C-F628DD4A723D}" type="slidenum">
              <a:rPr lang="en-US" smtClean="0"/>
              <a:t>4</a:t>
            </a:fld>
            <a:endParaRPr lang="en-US"/>
          </a:p>
        </p:txBody>
      </p:sp>
    </p:spTree>
    <p:extLst>
      <p:ext uri="{BB962C8B-B14F-4D97-AF65-F5344CB8AC3E}">
        <p14:creationId xmlns:p14="http://schemas.microsoft.com/office/powerpoint/2010/main" val="3959958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Giving both employees the chance to air their grievances should be the first resolution. This should be followed by a renewed commitment to following company policy when it comes to being respectful of others’ beliefs.</a:t>
            </a:r>
          </a:p>
          <a:p>
            <a:endParaRPr lang="en-US" dirty="0" smtClean="0"/>
          </a:p>
          <a:p>
            <a:r>
              <a:rPr lang="en-US" dirty="0" smtClean="0"/>
              <a:t>Both employees should be assured that if they will keep their personal beliefs to themselves, they will be safe from recrimination and hostility. They should feel they have the support of the company in doing this.</a:t>
            </a:r>
          </a:p>
          <a:p>
            <a:endParaRPr lang="en-US" dirty="0"/>
          </a:p>
        </p:txBody>
      </p:sp>
      <p:sp>
        <p:nvSpPr>
          <p:cNvPr id="4" name="Slide Number Placeholder 3"/>
          <p:cNvSpPr>
            <a:spLocks noGrp="1"/>
          </p:cNvSpPr>
          <p:nvPr>
            <p:ph type="sldNum" sz="quarter" idx="10"/>
          </p:nvPr>
        </p:nvSpPr>
        <p:spPr/>
        <p:txBody>
          <a:bodyPr/>
          <a:lstStyle/>
          <a:p>
            <a:fld id="{D41C6987-7124-48E6-A32C-F628DD4A723D}" type="slidenum">
              <a:rPr lang="en-US" smtClean="0"/>
              <a:t>5</a:t>
            </a:fld>
            <a:endParaRPr lang="en-US"/>
          </a:p>
        </p:txBody>
      </p:sp>
    </p:spTree>
    <p:extLst>
      <p:ext uri="{BB962C8B-B14F-4D97-AF65-F5344CB8AC3E}">
        <p14:creationId xmlns:p14="http://schemas.microsoft.com/office/powerpoint/2010/main" val="2627345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t>
            </a:r>
            <a:r>
              <a:rPr lang="en-US" dirty="0" smtClean="0"/>
              <a:t>the</a:t>
            </a:r>
            <a:r>
              <a:rPr lang="en-US" baseline="0" dirty="0" smtClean="0"/>
              <a:t> </a:t>
            </a:r>
            <a:r>
              <a:rPr lang="en-US" dirty="0" smtClean="0"/>
              <a:t>leader is dealing </a:t>
            </a:r>
            <a:r>
              <a:rPr lang="en-US" dirty="0" smtClean="0"/>
              <a:t>with interpersonal problems </a:t>
            </a:r>
            <a:r>
              <a:rPr lang="en-US" dirty="0" smtClean="0"/>
              <a:t>with</a:t>
            </a:r>
            <a:r>
              <a:rPr lang="en-US" baseline="0" dirty="0" smtClean="0"/>
              <a:t>in the </a:t>
            </a:r>
            <a:r>
              <a:rPr lang="en-US" dirty="0" smtClean="0"/>
              <a:t>company</a:t>
            </a:r>
            <a:r>
              <a:rPr lang="en-US" dirty="0" smtClean="0"/>
              <a:t>, remember that ignoring a looming problem could cause it to become extremely difficult to manage.</a:t>
            </a:r>
          </a:p>
          <a:p>
            <a:endParaRPr lang="en-US" dirty="0" smtClean="0"/>
          </a:p>
          <a:p>
            <a:r>
              <a:rPr lang="en-US" dirty="0" smtClean="0"/>
              <a:t>However, there are some conflicts that will resolve on their own, and knowing which conflicts to get involved in is your unique and singular responsibility.</a:t>
            </a:r>
          </a:p>
          <a:p>
            <a:endParaRPr lang="en-US" dirty="0" smtClean="0"/>
          </a:p>
          <a:p>
            <a:r>
              <a:rPr lang="en-US" dirty="0" smtClean="0"/>
              <a:t>Treating employees with respect and empathy, however is always your first step in resolving common workplace conflicts.</a:t>
            </a:r>
          </a:p>
          <a:p>
            <a:endParaRPr lang="en-US" dirty="0"/>
          </a:p>
        </p:txBody>
      </p:sp>
      <p:sp>
        <p:nvSpPr>
          <p:cNvPr id="4" name="Slide Number Placeholder 3"/>
          <p:cNvSpPr>
            <a:spLocks noGrp="1"/>
          </p:cNvSpPr>
          <p:nvPr>
            <p:ph type="sldNum" sz="quarter" idx="10"/>
          </p:nvPr>
        </p:nvSpPr>
        <p:spPr/>
        <p:txBody>
          <a:bodyPr/>
          <a:lstStyle/>
          <a:p>
            <a:fld id="{D41C6987-7124-48E6-A32C-F628DD4A723D}" type="slidenum">
              <a:rPr lang="en-US" smtClean="0"/>
              <a:t>6</a:t>
            </a:fld>
            <a:endParaRPr lang="en-US"/>
          </a:p>
        </p:txBody>
      </p:sp>
    </p:spTree>
    <p:extLst>
      <p:ext uri="{BB962C8B-B14F-4D97-AF65-F5344CB8AC3E}">
        <p14:creationId xmlns:p14="http://schemas.microsoft.com/office/powerpoint/2010/main" val="3867722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company is only as good as its leader’s worldview and ability to guide his or her employees. Clear and honest leadership can mean the difference between the success or failure of your business.</a:t>
            </a:r>
          </a:p>
          <a:p>
            <a:endParaRPr lang="en-US" dirty="0" smtClean="0"/>
          </a:p>
          <a:p>
            <a:r>
              <a:rPr lang="en-US" dirty="0" smtClean="0"/>
              <a:t>With good leadership, corporate culture isn’t forced, it is developed. Communication is daily and open. Everyone understands the vision and goals of the organization, and everyone has input into how they can be improved. Employees feel that they are an important part of the whole and that every job matters within the company.</a:t>
            </a:r>
          </a:p>
          <a:p>
            <a:endParaRPr lang="en-US" dirty="0" smtClean="0"/>
          </a:p>
          <a:p>
            <a:r>
              <a:rPr lang="en-US" dirty="0" smtClean="0"/>
              <a:t>If this</a:t>
            </a:r>
            <a:r>
              <a:rPr lang="en-US" baseline="0" dirty="0" smtClean="0"/>
              <a:t> situation is handled with good leadership it will elevate the trust of employees on the company and they will feel more safe and secure in their job. </a:t>
            </a:r>
          </a:p>
          <a:p>
            <a:r>
              <a:rPr lang="en-US" baseline="0" dirty="0" smtClean="0"/>
              <a:t/>
            </a:r>
            <a:br>
              <a:rPr lang="en-US" baseline="0" dirty="0" smtClean="0"/>
            </a:br>
            <a:r>
              <a:rPr lang="en-US" baseline="0" dirty="0" smtClean="0"/>
              <a:t>Successfully resolving the case of Amanda and Jared can help others to understand what it is like to be working in an office that gives respect to every single employee and reputation of the business will have positive effects. </a:t>
            </a:r>
          </a:p>
        </p:txBody>
      </p:sp>
      <p:sp>
        <p:nvSpPr>
          <p:cNvPr id="4" name="Slide Number Placeholder 3"/>
          <p:cNvSpPr>
            <a:spLocks noGrp="1"/>
          </p:cNvSpPr>
          <p:nvPr>
            <p:ph type="sldNum" sz="quarter" idx="10"/>
          </p:nvPr>
        </p:nvSpPr>
        <p:spPr/>
        <p:txBody>
          <a:bodyPr/>
          <a:lstStyle/>
          <a:p>
            <a:fld id="{D41C6987-7124-48E6-A32C-F628DD4A723D}" type="slidenum">
              <a:rPr lang="en-US" smtClean="0"/>
              <a:t>7</a:t>
            </a:fld>
            <a:endParaRPr lang="en-US"/>
          </a:p>
        </p:txBody>
      </p:sp>
    </p:spTree>
    <p:extLst>
      <p:ext uri="{BB962C8B-B14F-4D97-AF65-F5344CB8AC3E}">
        <p14:creationId xmlns:p14="http://schemas.microsoft.com/office/powerpoint/2010/main" val="3610044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1C6987-7124-48E6-A32C-F628DD4A723D}" type="slidenum">
              <a:rPr lang="en-US" smtClean="0"/>
              <a:t>8</a:t>
            </a:fld>
            <a:endParaRPr lang="en-US"/>
          </a:p>
        </p:txBody>
      </p:sp>
    </p:spTree>
    <p:extLst>
      <p:ext uri="{BB962C8B-B14F-4D97-AF65-F5344CB8AC3E}">
        <p14:creationId xmlns:p14="http://schemas.microsoft.com/office/powerpoint/2010/main" val="3734036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3/7/2019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Leadership and Conflict Presentation</a:t>
            </a:r>
          </a:p>
        </p:txBody>
      </p:sp>
      <p:sp>
        <p:nvSpPr>
          <p:cNvPr id="3" name="Subtitle 2"/>
          <p:cNvSpPr>
            <a:spLocks noGrp="1"/>
          </p:cNvSpPr>
          <p:nvPr>
            <p:ph type="subTitle" idx="1"/>
          </p:nvPr>
        </p:nvSpPr>
        <p:spPr/>
        <p:txBody>
          <a:bodyPr/>
          <a:lstStyle/>
          <a:p>
            <a:r>
              <a:rPr lang="en-US" dirty="0" smtClean="0"/>
              <a:t>Your Name </a:t>
            </a:r>
          </a:p>
          <a:p>
            <a:r>
              <a:rPr lang="en-US" dirty="0"/>
              <a:t>School or Institution Name (University at Place or Town, State)</a:t>
            </a:r>
          </a:p>
        </p:txBody>
      </p:sp>
    </p:spTree>
    <p:extLst>
      <p:ext uri="{BB962C8B-B14F-4D97-AF65-F5344CB8AC3E}">
        <p14:creationId xmlns:p14="http://schemas.microsoft.com/office/powerpoint/2010/main" val="2349457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Situation </a:t>
            </a:r>
            <a:endParaRPr lang="en-US" dirty="0"/>
          </a:p>
        </p:txBody>
      </p:sp>
      <p:sp>
        <p:nvSpPr>
          <p:cNvPr id="3" name="Content Placeholder 2"/>
          <p:cNvSpPr>
            <a:spLocks noGrp="1"/>
          </p:cNvSpPr>
          <p:nvPr>
            <p:ph idx="1"/>
          </p:nvPr>
        </p:nvSpPr>
        <p:spPr/>
        <p:txBody>
          <a:bodyPr>
            <a:normAutofit/>
          </a:bodyPr>
          <a:lstStyle/>
          <a:p>
            <a:r>
              <a:rPr lang="en-US" dirty="0" smtClean="0"/>
              <a:t>Amanda is a practicing Christian and Jared is an atheist </a:t>
            </a:r>
          </a:p>
          <a:p>
            <a:r>
              <a:rPr lang="en-US" dirty="0" smtClean="0"/>
              <a:t>Both avoid discussions on religious matters </a:t>
            </a:r>
          </a:p>
          <a:p>
            <a:r>
              <a:rPr lang="en-US" dirty="0" smtClean="0"/>
              <a:t>One day Jared offended Amanda with his taunting comments while talking to Loraine. </a:t>
            </a:r>
          </a:p>
          <a:p>
            <a:r>
              <a:rPr lang="en-US" dirty="0" smtClean="0"/>
              <a:t>Amanda found it quite hurtful and disturbing.</a:t>
            </a:r>
          </a:p>
          <a:p>
            <a:r>
              <a:rPr lang="en-US" dirty="0" smtClean="0"/>
              <a:t>She wants to quit. </a:t>
            </a:r>
          </a:p>
          <a:p>
            <a:r>
              <a:rPr lang="en-US" dirty="0" smtClean="0"/>
              <a:t>She is threatening to sue </a:t>
            </a:r>
            <a:r>
              <a:rPr lang="en-US" dirty="0"/>
              <a:t>the </a:t>
            </a:r>
            <a:r>
              <a:rPr lang="en-US" dirty="0" smtClean="0"/>
              <a:t>company for </a:t>
            </a:r>
            <a:r>
              <a:rPr lang="en-US" dirty="0"/>
              <a:t>allowing that kind of hostile </a:t>
            </a:r>
            <a:r>
              <a:rPr lang="en-US" dirty="0" smtClean="0"/>
              <a:t>environment.</a:t>
            </a:r>
          </a:p>
        </p:txBody>
      </p:sp>
    </p:spTree>
    <p:extLst>
      <p:ext uri="{BB962C8B-B14F-4D97-AF65-F5344CB8AC3E}">
        <p14:creationId xmlns:p14="http://schemas.microsoft.com/office/powerpoint/2010/main" val="154451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of conflict resolution </a:t>
            </a:r>
            <a:endParaRPr lang="en-US" dirty="0"/>
          </a:p>
        </p:txBody>
      </p:sp>
      <p:sp>
        <p:nvSpPr>
          <p:cNvPr id="3" name="Content Placeholder 2"/>
          <p:cNvSpPr>
            <a:spLocks noGrp="1"/>
          </p:cNvSpPr>
          <p:nvPr>
            <p:ph idx="1"/>
          </p:nvPr>
        </p:nvSpPr>
        <p:spPr/>
        <p:txBody>
          <a:bodyPr/>
          <a:lstStyle/>
          <a:p>
            <a:pPr marL="0" indent="0">
              <a:buNone/>
            </a:pPr>
            <a:r>
              <a:rPr lang="en-US" dirty="0" smtClean="0"/>
              <a:t>This situation should be handle by contingency theory of leadership. By this a leader will be able to </a:t>
            </a:r>
          </a:p>
          <a:p>
            <a:r>
              <a:rPr lang="en-US" dirty="0" smtClean="0"/>
              <a:t>Assess </a:t>
            </a:r>
            <a:r>
              <a:rPr lang="en-US" dirty="0" smtClean="0"/>
              <a:t> Amanda and Jared </a:t>
            </a:r>
          </a:p>
          <a:p>
            <a:r>
              <a:rPr lang="en-US" dirty="0" smtClean="0"/>
              <a:t>Understand the situation</a:t>
            </a:r>
          </a:p>
          <a:p>
            <a:r>
              <a:rPr lang="en-US" dirty="0" smtClean="0"/>
              <a:t>Adjust their behaviors accordingly </a:t>
            </a:r>
          </a:p>
          <a:p>
            <a:r>
              <a:rPr lang="en-US" dirty="0" smtClean="0"/>
              <a:t>Show support to both of the employees </a:t>
            </a:r>
          </a:p>
          <a:p>
            <a:r>
              <a:rPr lang="en-US" dirty="0" smtClean="0"/>
              <a:t>Make sure that no one feels left out and offended </a:t>
            </a:r>
          </a:p>
          <a:p>
            <a:r>
              <a:rPr lang="en-US" dirty="0" smtClean="0"/>
              <a:t>Cool down the heat and resolve </a:t>
            </a:r>
            <a:r>
              <a:rPr lang="en-US" dirty="0"/>
              <a:t>the </a:t>
            </a:r>
            <a:r>
              <a:rPr lang="en-US" dirty="0" smtClean="0"/>
              <a:t>issue (</a:t>
            </a:r>
            <a:r>
              <a:rPr lang="en-US" dirty="0" err="1" smtClean="0"/>
              <a:t>Tjosvold</a:t>
            </a:r>
            <a:r>
              <a:rPr lang="en-US" dirty="0" smtClean="0"/>
              <a:t>, 2015). </a:t>
            </a:r>
            <a:endParaRPr lang="en-US" dirty="0" smtClean="0"/>
          </a:p>
          <a:p>
            <a:pPr marL="0" indent="0">
              <a:buNone/>
            </a:pPr>
            <a:endParaRPr lang="en-US" dirty="0" smtClean="0"/>
          </a:p>
        </p:txBody>
      </p:sp>
    </p:spTree>
    <p:extLst>
      <p:ext uri="{BB962C8B-B14F-4D97-AF65-F5344CB8AC3E}">
        <p14:creationId xmlns:p14="http://schemas.microsoft.com/office/powerpoint/2010/main" val="124002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of the leader to the situation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 leader should respond to this situation:</a:t>
            </a:r>
          </a:p>
          <a:p>
            <a:r>
              <a:rPr lang="en-US" dirty="0" smtClean="0"/>
              <a:t>Instantly </a:t>
            </a:r>
          </a:p>
          <a:p>
            <a:r>
              <a:rPr lang="en-US" dirty="0" smtClean="0"/>
              <a:t>Wisely </a:t>
            </a:r>
          </a:p>
          <a:p>
            <a:r>
              <a:rPr lang="en-US" dirty="0" smtClean="0"/>
              <a:t>Communicate with both of the employees </a:t>
            </a:r>
          </a:p>
          <a:p>
            <a:r>
              <a:rPr lang="en-US" dirty="0" smtClean="0"/>
              <a:t>Understand and hear view points of both </a:t>
            </a:r>
          </a:p>
          <a:p>
            <a:r>
              <a:rPr lang="en-US" dirty="0" smtClean="0"/>
              <a:t>Remain unbiased</a:t>
            </a:r>
          </a:p>
          <a:p>
            <a:r>
              <a:rPr lang="en-US" dirty="0" smtClean="0"/>
              <a:t>Handle the matter justly and fairly</a:t>
            </a:r>
            <a:endParaRPr lang="en-US" dirty="0"/>
          </a:p>
          <a:p>
            <a:endParaRPr lang="en-US" dirty="0" smtClean="0"/>
          </a:p>
        </p:txBody>
      </p:sp>
    </p:spTree>
    <p:extLst>
      <p:ext uri="{BB962C8B-B14F-4D97-AF65-F5344CB8AC3E}">
        <p14:creationId xmlns:p14="http://schemas.microsoft.com/office/powerpoint/2010/main" val="3734610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lstStyle/>
          <a:p>
            <a:r>
              <a:rPr lang="en-US" dirty="0" smtClean="0"/>
              <a:t>He/she should handle the issue before the snowballing starts. </a:t>
            </a:r>
          </a:p>
          <a:p>
            <a:r>
              <a:rPr lang="en-US" dirty="0" smtClean="0"/>
              <a:t>Amanda and Jared both should feel that company is in their support. </a:t>
            </a:r>
          </a:p>
          <a:p>
            <a:r>
              <a:rPr lang="en-US" dirty="0" smtClean="0"/>
              <a:t>Try to cool the heat between two of them.</a:t>
            </a:r>
          </a:p>
          <a:p>
            <a:r>
              <a:rPr lang="en-US" dirty="0" smtClean="0"/>
              <a:t>Ask them to remain professional with each other. </a:t>
            </a:r>
          </a:p>
          <a:p>
            <a:r>
              <a:rPr lang="en-US" dirty="0" smtClean="0"/>
              <a:t>Ask them to avoid discussing religious matters in office environment. </a:t>
            </a:r>
          </a:p>
          <a:p>
            <a:r>
              <a:rPr lang="en-US" dirty="0" smtClean="0"/>
              <a:t>Tell them strictly about the policies of the company. </a:t>
            </a:r>
            <a:endParaRPr lang="en-US" dirty="0"/>
          </a:p>
        </p:txBody>
      </p:sp>
    </p:spTree>
    <p:extLst>
      <p:ext uri="{BB962C8B-B14F-4D97-AF65-F5344CB8AC3E}">
        <p14:creationId xmlns:p14="http://schemas.microsoft.com/office/powerpoint/2010/main" val="2404773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9219" y="4452608"/>
            <a:ext cx="8534400" cy="1507067"/>
          </a:xfrm>
        </p:spPr>
        <p:txBody>
          <a:bodyPr/>
          <a:lstStyle/>
          <a:p>
            <a:r>
              <a:rPr lang="en-US" dirty="0" smtClean="0"/>
              <a:t>Contribution of a Leader to resolve the Conflict</a:t>
            </a:r>
            <a:endParaRPr lang="en-US" dirty="0"/>
          </a:p>
        </p:txBody>
      </p:sp>
      <p:sp>
        <p:nvSpPr>
          <p:cNvPr id="3" name="Content Placeholder 2"/>
          <p:cNvSpPr>
            <a:spLocks noGrp="1"/>
          </p:cNvSpPr>
          <p:nvPr>
            <p:ph idx="1"/>
          </p:nvPr>
        </p:nvSpPr>
        <p:spPr/>
        <p:txBody>
          <a:bodyPr>
            <a:normAutofit lnSpcReduction="10000"/>
          </a:bodyPr>
          <a:lstStyle/>
          <a:p>
            <a:r>
              <a:rPr lang="en-US" dirty="0" smtClean="0"/>
              <a:t>He should not get angry with both employees. </a:t>
            </a:r>
          </a:p>
          <a:p>
            <a:r>
              <a:rPr lang="en-US" dirty="0" smtClean="0"/>
              <a:t>He needs to show respect for both employees. </a:t>
            </a:r>
          </a:p>
          <a:p>
            <a:r>
              <a:rPr lang="en-US" dirty="0" smtClean="0"/>
              <a:t>He should make neutral and unbiased decisions. </a:t>
            </a:r>
          </a:p>
          <a:p>
            <a:r>
              <a:rPr lang="en-US" dirty="0" smtClean="0"/>
              <a:t>He should have empathy for both employees. </a:t>
            </a:r>
          </a:p>
          <a:p>
            <a:r>
              <a:rPr lang="en-US" dirty="0" smtClean="0"/>
              <a:t>He should resolve the situation as soon as it is possible. </a:t>
            </a:r>
          </a:p>
          <a:p>
            <a:r>
              <a:rPr lang="en-US" dirty="0" smtClean="0"/>
              <a:t>He should show his support for both of the employees</a:t>
            </a:r>
          </a:p>
          <a:p>
            <a:r>
              <a:rPr lang="en-US" dirty="0" smtClean="0"/>
              <a:t>He should encourage both employees to communicate with each other and calm down the heat </a:t>
            </a:r>
            <a:r>
              <a:rPr lang="en-US" dirty="0"/>
              <a:t>between </a:t>
            </a:r>
            <a:r>
              <a:rPr lang="en-US" dirty="0" smtClean="0"/>
              <a:t>them (</a:t>
            </a:r>
            <a:r>
              <a:rPr lang="en-US" dirty="0" err="1" smtClean="0"/>
              <a:t>Nohria</a:t>
            </a:r>
            <a:r>
              <a:rPr lang="en-US" dirty="0"/>
              <a:t>, </a:t>
            </a:r>
            <a:r>
              <a:rPr lang="en-US" dirty="0" err="1" smtClean="0"/>
              <a:t>Khurana</a:t>
            </a:r>
            <a:r>
              <a:rPr lang="en-US" dirty="0" smtClean="0"/>
              <a:t>, 2010). </a:t>
            </a:r>
          </a:p>
        </p:txBody>
      </p:sp>
    </p:spTree>
    <p:extLst>
      <p:ext uri="{BB962C8B-B14F-4D97-AF65-F5344CB8AC3E}">
        <p14:creationId xmlns:p14="http://schemas.microsoft.com/office/powerpoint/2010/main" val="1175615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Consequences</a:t>
            </a:r>
            <a:endParaRPr lang="en-US" dirty="0"/>
          </a:p>
        </p:txBody>
      </p:sp>
      <p:sp>
        <p:nvSpPr>
          <p:cNvPr id="3" name="Content Placeholder 2"/>
          <p:cNvSpPr>
            <a:spLocks noGrp="1"/>
          </p:cNvSpPr>
          <p:nvPr>
            <p:ph idx="1"/>
          </p:nvPr>
        </p:nvSpPr>
        <p:spPr/>
        <p:txBody>
          <a:bodyPr/>
          <a:lstStyle/>
          <a:p>
            <a:pPr marL="0" indent="0">
              <a:buNone/>
            </a:pPr>
            <a:r>
              <a:rPr lang="en-US" dirty="0" smtClean="0"/>
              <a:t>Both employees will feel </a:t>
            </a:r>
          </a:p>
          <a:p>
            <a:r>
              <a:rPr lang="en-US" dirty="0" smtClean="0"/>
              <a:t>They are valuable to the company. </a:t>
            </a:r>
          </a:p>
          <a:p>
            <a:r>
              <a:rPr lang="en-US" dirty="0" smtClean="0"/>
              <a:t>They have been heard.</a:t>
            </a:r>
          </a:p>
          <a:p>
            <a:r>
              <a:rPr lang="en-US" dirty="0" smtClean="0"/>
              <a:t>They have their support. </a:t>
            </a:r>
          </a:p>
          <a:p>
            <a:r>
              <a:rPr lang="en-US" dirty="0" smtClean="0"/>
              <a:t>They need to respect each other.</a:t>
            </a:r>
          </a:p>
          <a:p>
            <a:r>
              <a:rPr lang="en-US" dirty="0" smtClean="0"/>
              <a:t>If they act more professionally things will be better. </a:t>
            </a:r>
          </a:p>
          <a:p>
            <a:r>
              <a:rPr lang="en-US" dirty="0" smtClean="0"/>
              <a:t>Policies in employee manual are for their own good and they should follow them (Renz, 2016).</a:t>
            </a:r>
          </a:p>
        </p:txBody>
      </p:sp>
    </p:spTree>
    <p:extLst>
      <p:ext uri="{BB962C8B-B14F-4D97-AF65-F5344CB8AC3E}">
        <p14:creationId xmlns:p14="http://schemas.microsoft.com/office/powerpoint/2010/main" val="1135225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lstStyle/>
          <a:p>
            <a:r>
              <a:rPr lang="en-US" dirty="0" err="1"/>
              <a:t>Nohria</a:t>
            </a:r>
            <a:r>
              <a:rPr lang="en-US" dirty="0"/>
              <a:t>, N., &amp; </a:t>
            </a:r>
            <a:r>
              <a:rPr lang="en-US" dirty="0" err="1"/>
              <a:t>Khurana</a:t>
            </a:r>
            <a:r>
              <a:rPr lang="en-US" dirty="0"/>
              <a:t>, R. (Eds.). (2010). </a:t>
            </a:r>
            <a:r>
              <a:rPr lang="en-US" i="1" dirty="0"/>
              <a:t>Handbook of leadership theory and practice</a:t>
            </a:r>
            <a:r>
              <a:rPr lang="en-US" dirty="0"/>
              <a:t>. Harvard Business Press</a:t>
            </a:r>
            <a:r>
              <a:rPr lang="en-US" dirty="0" smtClean="0"/>
              <a:t>.</a:t>
            </a:r>
          </a:p>
          <a:p>
            <a:r>
              <a:rPr lang="en-US" dirty="0"/>
              <a:t>Renz, D. O. (2016). </a:t>
            </a:r>
            <a:r>
              <a:rPr lang="en-US" i="1" dirty="0"/>
              <a:t>The </a:t>
            </a:r>
            <a:r>
              <a:rPr lang="en-US" i="1" dirty="0" err="1"/>
              <a:t>Jossey</a:t>
            </a:r>
            <a:r>
              <a:rPr lang="en-US" i="1" dirty="0"/>
              <a:t>-Bass handbook of nonprofit leadership and management</a:t>
            </a:r>
            <a:r>
              <a:rPr lang="en-US" dirty="0"/>
              <a:t>. John Wiley &amp; Sons</a:t>
            </a:r>
            <a:r>
              <a:rPr lang="en-US" dirty="0" smtClean="0"/>
              <a:t>.</a:t>
            </a:r>
          </a:p>
          <a:p>
            <a:r>
              <a:rPr lang="en-US" dirty="0" err="1"/>
              <a:t>Tjosvold</a:t>
            </a:r>
            <a:r>
              <a:rPr lang="en-US" dirty="0"/>
              <a:t>, D. (2015). </a:t>
            </a:r>
            <a:r>
              <a:rPr lang="en-US" i="1" dirty="0"/>
              <a:t>Building the team organization: how to open minds, resolve conflict, and ensure cooperation</a:t>
            </a:r>
            <a:r>
              <a:rPr lang="en-US" dirty="0"/>
              <a:t>. Springer.</a:t>
            </a:r>
            <a:endParaRPr lang="en-US" dirty="0"/>
          </a:p>
        </p:txBody>
      </p:sp>
    </p:spTree>
    <p:extLst>
      <p:ext uri="{BB962C8B-B14F-4D97-AF65-F5344CB8AC3E}">
        <p14:creationId xmlns:p14="http://schemas.microsoft.com/office/powerpoint/2010/main" val="702872513"/>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273</TotalTime>
  <Words>937</Words>
  <Application>Microsoft Office PowerPoint</Application>
  <PresentationFormat>Widescreen</PresentationFormat>
  <Paragraphs>90</Paragraphs>
  <Slides>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Century Gothic</vt:lpstr>
      <vt:lpstr>Wingdings 3</vt:lpstr>
      <vt:lpstr>Slice</vt:lpstr>
      <vt:lpstr>Leadership and Conflict Presentation</vt:lpstr>
      <vt:lpstr>Conflict Situation </vt:lpstr>
      <vt:lpstr>Method of conflict resolution </vt:lpstr>
      <vt:lpstr>Response of the leader to the situation</vt:lpstr>
      <vt:lpstr>Cont. </vt:lpstr>
      <vt:lpstr>Contribution of a Leader to resolve the Conflict</vt:lpstr>
      <vt:lpstr>Expected Consequences</vt:lpstr>
      <vt:lpstr>References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and Conflict Presentation</dc:title>
  <dc:creator>Morning</dc:creator>
  <cp:lastModifiedBy>Ammara Fayyaz</cp:lastModifiedBy>
  <cp:revision>76</cp:revision>
  <dcterms:created xsi:type="dcterms:W3CDTF">2019-03-07T08:36:52Z</dcterms:created>
  <dcterms:modified xsi:type="dcterms:W3CDTF">2019-03-07T17:23:38Z</dcterms:modified>
</cp:coreProperties>
</file>