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18" r:id="rId1"/>
  </p:sldMasterIdLst>
  <p:notesMasterIdLst>
    <p:notesMasterId r:id="rId14"/>
  </p:notesMasterIdLst>
  <p:sldIdLst>
    <p:sldId id="256" r:id="rId2"/>
    <p:sldId id="267" r:id="rId3"/>
    <p:sldId id="268" r:id="rId4"/>
    <p:sldId id="258" r:id="rId5"/>
    <p:sldId id="259" r:id="rId6"/>
    <p:sldId id="260" r:id="rId7"/>
    <p:sldId id="263" r:id="rId8"/>
    <p:sldId id="261" r:id="rId9"/>
    <p:sldId id="262"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3" d="100"/>
          <a:sy n="83" d="100"/>
        </p:scale>
        <p:origin x="686" y="67"/>
      </p:cViewPr>
      <p:guideLst/>
    </p:cSldViewPr>
  </p:slideViewPr>
  <p:notesTextViewPr>
    <p:cViewPr>
      <p:scale>
        <a:sx n="1" d="1"/>
        <a:sy n="1" d="1"/>
      </p:scale>
      <p:origin x="0" y="-562"/>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0A5C7F-84D8-4A72-82AE-DBAEC12FD98D}" type="datetimeFigureOut">
              <a:rPr lang="en-US" smtClean="0"/>
              <a:t>4/27/2019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D595A-3B78-4871-8E35-C49E1A95616E}" type="slidenum">
              <a:rPr lang="en-US" smtClean="0"/>
              <a:t>‹#›</a:t>
            </a:fld>
            <a:endParaRPr lang="en-US"/>
          </a:p>
        </p:txBody>
      </p:sp>
    </p:spTree>
    <p:extLst>
      <p:ext uri="{BB962C8B-B14F-4D97-AF65-F5344CB8AC3E}">
        <p14:creationId xmlns:p14="http://schemas.microsoft.com/office/powerpoint/2010/main" val="3403398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Regarding tap water from the urban network, in most cases we will find a disinfected water (with chlorine, usually) and free of pathogens harmful to health and pollutants.</a:t>
            </a:r>
          </a:p>
          <a:p>
            <a:endParaRPr lang="en-US" dirty="0" smtClean="0"/>
          </a:p>
          <a:p>
            <a:r>
              <a:rPr lang="en-US" dirty="0" smtClean="0"/>
              <a:t>Many parents are faced with the dilemma of whether to give their babies and children tap water or bottled water. And many choose bottled water due to fear or ignorance (but be careful, because studies are coming out that argue that the plastic of the bottles transfers harmful substances to the water )</a:t>
            </a:r>
          </a:p>
          <a:p>
            <a:endParaRPr lang="en-US" dirty="0"/>
          </a:p>
        </p:txBody>
      </p:sp>
      <p:sp>
        <p:nvSpPr>
          <p:cNvPr id="4" name="Slide Number Placeholder 3"/>
          <p:cNvSpPr>
            <a:spLocks noGrp="1"/>
          </p:cNvSpPr>
          <p:nvPr>
            <p:ph type="sldNum" sz="quarter" idx="10"/>
          </p:nvPr>
        </p:nvSpPr>
        <p:spPr/>
        <p:txBody>
          <a:bodyPr/>
          <a:lstStyle/>
          <a:p>
            <a:fld id="{795D595A-3B78-4871-8E35-C49E1A95616E}" type="slidenum">
              <a:rPr lang="en-US" smtClean="0"/>
              <a:t>2</a:t>
            </a:fld>
            <a:endParaRPr lang="en-US"/>
          </a:p>
        </p:txBody>
      </p:sp>
    </p:spTree>
    <p:extLst>
      <p:ext uri="{BB962C8B-B14F-4D97-AF65-F5344CB8AC3E}">
        <p14:creationId xmlns:p14="http://schemas.microsoft.com/office/powerpoint/2010/main" val="3950368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Disease and disability. More than 4 billion cases of diarrhea occur every year, 10% of people in developing countries suffer from intestinal parasitic infections. 6 million have lost their sight from trachoma, and 200 million people in the world are infected with schistosomiasis. In China alone, 200 million people are carriers of the roundworm. Arsenic contamination has already gone beyond Bangladesh and has affected Nepal, Vietnam, Cambodia and China. In 15 countries, there are problems caused by arsenic. The problem of fluorides in India and China threatens the lives of tens of millions of people.</a:t>
            </a:r>
            <a:endParaRPr lang="en-US" dirty="0"/>
          </a:p>
        </p:txBody>
      </p:sp>
      <p:sp>
        <p:nvSpPr>
          <p:cNvPr id="4" name="Slide Number Placeholder 3"/>
          <p:cNvSpPr>
            <a:spLocks noGrp="1"/>
          </p:cNvSpPr>
          <p:nvPr>
            <p:ph type="sldNum" sz="quarter" idx="10"/>
          </p:nvPr>
        </p:nvSpPr>
        <p:spPr/>
        <p:txBody>
          <a:bodyPr/>
          <a:lstStyle/>
          <a:p>
            <a:fld id="{795D595A-3B78-4871-8E35-C49E1A95616E}" type="slidenum">
              <a:rPr lang="en-US" smtClean="0"/>
              <a:t>4</a:t>
            </a:fld>
            <a:endParaRPr lang="en-US"/>
          </a:p>
        </p:txBody>
      </p:sp>
    </p:spTree>
    <p:extLst>
      <p:ext uri="{BB962C8B-B14F-4D97-AF65-F5344CB8AC3E}">
        <p14:creationId xmlns:p14="http://schemas.microsoft.com/office/powerpoint/2010/main" val="3797208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Dysentery: Caused by bacteria, causes diarrhea in patients. In adults it is rarely fatal, but children are its main victims.</a:t>
            </a:r>
          </a:p>
          <a:p>
            <a:endParaRPr lang="en-US" dirty="0" smtClean="0"/>
          </a:p>
          <a:p>
            <a:r>
              <a:rPr lang="en-US" dirty="0" smtClean="0"/>
              <a:t>Cholera: It is an acute bacterial infection of the intestine that causes numerous episodes of diarrhea and intense vomiting, which in turn can generate acute dehydration and cause death.</a:t>
            </a:r>
          </a:p>
          <a:p>
            <a:endParaRPr lang="en-US" dirty="0" smtClean="0"/>
          </a:p>
          <a:p>
            <a:r>
              <a:rPr lang="en-US" dirty="0" smtClean="0"/>
              <a:t>Malaria: Caused by a parasite transmitted by certain types of mosquitoes that inhabit areas of stagnant water, it is through the bite that the disease is transmitted.</a:t>
            </a:r>
          </a:p>
          <a:p>
            <a:endParaRPr lang="en-US" dirty="0" smtClean="0"/>
          </a:p>
          <a:p>
            <a:r>
              <a:rPr lang="en-US" dirty="0" smtClean="0"/>
              <a:t>Schistosomiasis: It is caused by parasites that penetrate the skin of people who are washing or bathing in contaminated water sources and cause infections that damage the liver, intestines, lungs and bladder.</a:t>
            </a:r>
            <a:endParaRPr lang="en-US" dirty="0"/>
          </a:p>
        </p:txBody>
      </p:sp>
      <p:sp>
        <p:nvSpPr>
          <p:cNvPr id="4" name="Slide Number Placeholder 3"/>
          <p:cNvSpPr>
            <a:spLocks noGrp="1"/>
          </p:cNvSpPr>
          <p:nvPr>
            <p:ph type="sldNum" sz="quarter" idx="10"/>
          </p:nvPr>
        </p:nvSpPr>
        <p:spPr/>
        <p:txBody>
          <a:bodyPr/>
          <a:lstStyle/>
          <a:p>
            <a:fld id="{795D595A-3B78-4871-8E35-C49E1A95616E}" type="slidenum">
              <a:rPr lang="en-US" smtClean="0"/>
              <a:t>5</a:t>
            </a:fld>
            <a:endParaRPr lang="en-US"/>
          </a:p>
        </p:txBody>
      </p:sp>
    </p:spTree>
    <p:extLst>
      <p:ext uri="{BB962C8B-B14F-4D97-AF65-F5344CB8AC3E}">
        <p14:creationId xmlns:p14="http://schemas.microsoft.com/office/powerpoint/2010/main" val="1030177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Typhus: Disease caused by bacteria that causes fevers, diarrhea, vomiting and inflammation of the spleen and intestine.</a:t>
            </a:r>
          </a:p>
          <a:p>
            <a:endParaRPr lang="en-US" dirty="0" smtClean="0"/>
          </a:p>
          <a:p>
            <a:r>
              <a:rPr lang="en-US" dirty="0" smtClean="0"/>
              <a:t>Trachoma: It is an infection of the eyes caused by poor hygienic practices due to lack of water or the existence of unhealthy conditions. Boys and girls are especially vulnerable to it.</a:t>
            </a:r>
          </a:p>
          <a:p>
            <a:endParaRPr lang="en-US" dirty="0" smtClean="0"/>
          </a:p>
          <a:p>
            <a:r>
              <a:rPr lang="en-US" dirty="0" smtClean="0"/>
              <a:t>Typhoid fever: It is a bacterial infection caused by the ingestion of contaminated water. Patients suffer from headache, nausea and loss of appetite.</a:t>
            </a:r>
          </a:p>
          <a:p>
            <a:endParaRPr lang="en-US" smtClean="0"/>
          </a:p>
          <a:p>
            <a:endParaRPr lang="en-US"/>
          </a:p>
        </p:txBody>
      </p:sp>
      <p:sp>
        <p:nvSpPr>
          <p:cNvPr id="4" name="Slide Number Placeholder 3"/>
          <p:cNvSpPr>
            <a:spLocks noGrp="1"/>
          </p:cNvSpPr>
          <p:nvPr>
            <p:ph type="sldNum" sz="quarter" idx="10"/>
          </p:nvPr>
        </p:nvSpPr>
        <p:spPr/>
        <p:txBody>
          <a:bodyPr/>
          <a:lstStyle/>
          <a:p>
            <a:fld id="{795D595A-3B78-4871-8E35-C49E1A95616E}" type="slidenum">
              <a:rPr lang="en-US" smtClean="0"/>
              <a:t>6</a:t>
            </a:fld>
            <a:endParaRPr lang="en-US"/>
          </a:p>
        </p:txBody>
      </p:sp>
    </p:spTree>
    <p:extLst>
      <p:ext uri="{BB962C8B-B14F-4D97-AF65-F5344CB8AC3E}">
        <p14:creationId xmlns:p14="http://schemas.microsoft.com/office/powerpoint/2010/main" val="3750834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Education must start at home. And environmental education should be a priority within our families. As adults, we have the responsibility to leave our children and grandchildren a healthy and balanced environment (Bartlett, 2003).</a:t>
            </a:r>
          </a:p>
          <a:p>
            <a:endParaRPr lang="en-US" dirty="0" smtClean="0"/>
          </a:p>
          <a:p>
            <a:r>
              <a:rPr lang="en-US" dirty="0" smtClean="0"/>
              <a:t>What we have done in recent decades has been to degrade it and exploit our natural resources generating serious imbalances. The least we can do is not leave them a brown and that happens to act, but above all to educate.</a:t>
            </a:r>
          </a:p>
          <a:p>
            <a:endParaRPr lang="en-US" dirty="0" smtClean="0"/>
          </a:p>
          <a:p>
            <a:r>
              <a:rPr lang="en-US" dirty="0" smtClean="0"/>
              <a:t>Children learn by copying the actions of their parents. If your children grow up watching how you take care of water and nature, they will do the same .</a:t>
            </a:r>
          </a:p>
          <a:p>
            <a:endParaRPr lang="en-US" dirty="0" smtClean="0"/>
          </a:p>
          <a:p>
            <a:r>
              <a:rPr lang="en-US" dirty="0" smtClean="0"/>
              <a:t>It is also essential to demand more weight from colleges in the training of environmental issues . And clearly to our political and governing institutions. It is a chain that must start in each one of us</a:t>
            </a:r>
            <a:endParaRPr lang="en-US" dirty="0"/>
          </a:p>
        </p:txBody>
      </p:sp>
      <p:sp>
        <p:nvSpPr>
          <p:cNvPr id="4" name="Slide Number Placeholder 3"/>
          <p:cNvSpPr>
            <a:spLocks noGrp="1"/>
          </p:cNvSpPr>
          <p:nvPr>
            <p:ph type="sldNum" sz="quarter" idx="10"/>
          </p:nvPr>
        </p:nvSpPr>
        <p:spPr/>
        <p:txBody>
          <a:bodyPr/>
          <a:lstStyle/>
          <a:p>
            <a:fld id="{795D595A-3B78-4871-8E35-C49E1A95616E}" type="slidenum">
              <a:rPr lang="en-US" smtClean="0"/>
              <a:t>7</a:t>
            </a:fld>
            <a:endParaRPr lang="en-US"/>
          </a:p>
        </p:txBody>
      </p:sp>
    </p:spTree>
    <p:extLst>
      <p:ext uri="{BB962C8B-B14F-4D97-AF65-F5344CB8AC3E}">
        <p14:creationId xmlns:p14="http://schemas.microsoft.com/office/powerpoint/2010/main" val="2020596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The consequences of the use of contaminated water for humans are various intestinal and infectious diseases - cholera, typhoid, hepatitis, dysentery, gastroenteritis. In addition, water pollution leads to deterioration of the skin, adversely affects the condition of the hair, leads to damage to teeth. </a:t>
            </a:r>
          </a:p>
          <a:p>
            <a:r>
              <a:rPr lang="en-US" dirty="0" smtClean="0"/>
              <a:t>Chlorine, which is used for water treatment of drinking water in central water supply systems, very often does not react with some elements.</a:t>
            </a:r>
          </a:p>
          <a:p>
            <a:r>
              <a:rPr lang="en-US" dirty="0" smtClean="0"/>
              <a:t> For example, chlorine does not affect the compounds of fluorine and phenol, which have a negative effect on the activity of the liver and kidneys. The kidneys and the liver are the risk zone for which the use of polluted water has the most harmful consequences.</a:t>
            </a:r>
          </a:p>
        </p:txBody>
      </p:sp>
      <p:sp>
        <p:nvSpPr>
          <p:cNvPr id="4" name="Slide Number Placeholder 3"/>
          <p:cNvSpPr>
            <a:spLocks noGrp="1"/>
          </p:cNvSpPr>
          <p:nvPr>
            <p:ph type="sldNum" sz="quarter" idx="10"/>
          </p:nvPr>
        </p:nvSpPr>
        <p:spPr/>
        <p:txBody>
          <a:bodyPr/>
          <a:lstStyle/>
          <a:p>
            <a:fld id="{795D595A-3B78-4871-8E35-C49E1A95616E}" type="slidenum">
              <a:rPr lang="en-US" smtClean="0"/>
              <a:t>8</a:t>
            </a:fld>
            <a:endParaRPr lang="en-US"/>
          </a:p>
        </p:txBody>
      </p:sp>
    </p:spTree>
    <p:extLst>
      <p:ext uri="{BB962C8B-B14F-4D97-AF65-F5344CB8AC3E}">
        <p14:creationId xmlns:p14="http://schemas.microsoft.com/office/powerpoint/2010/main" val="2350155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 year, 12–18 million cases of waterborne diseases are registered in the USA. - In developing countries, water pollution is caused by one of three hospital cases. About 1.5 billion people do not have access to an adequate wastewater treatment system. ”</a:t>
            </a:r>
          </a:p>
          <a:p>
            <a:r>
              <a:rPr lang="en-US" dirty="0" smtClean="0"/>
              <a:t>The UN issued a  statement saying that hundreds of millions of people are at risk of getting cholera and typhoid because of the presence of pathogens in the water. Reservoirs in Asia, Africa, Latin America are becoming dirtier: pathogenic bacteria and viruses are now found in half the rivers of these continents.</a:t>
            </a:r>
          </a:p>
          <a:p>
            <a:endParaRPr lang="en-US" dirty="0" smtClean="0"/>
          </a:p>
          <a:p>
            <a:r>
              <a:rPr lang="en-US" dirty="0" smtClean="0"/>
              <a:t>“The population of this region is 7 billion people, and almost all of their waste products merge into rivers. Water quality in rivers, lakes and on the coast is deteriorating at an alarming rate. On the one hand, since the 50s, the region has been developing: drains have appeared, the use of pesticides and fertilizers has spread, the number of people and animals is growing. On the other hand, swampy areas are reduced. We are changing landscapes.</a:t>
            </a:r>
          </a:p>
          <a:p>
            <a:endParaRPr lang="en-US" dirty="0"/>
          </a:p>
        </p:txBody>
      </p:sp>
      <p:sp>
        <p:nvSpPr>
          <p:cNvPr id="4" name="Slide Number Placeholder 3"/>
          <p:cNvSpPr>
            <a:spLocks noGrp="1"/>
          </p:cNvSpPr>
          <p:nvPr>
            <p:ph type="sldNum" sz="quarter" idx="10"/>
          </p:nvPr>
        </p:nvSpPr>
        <p:spPr/>
        <p:txBody>
          <a:bodyPr/>
          <a:lstStyle/>
          <a:p>
            <a:fld id="{795D595A-3B78-4871-8E35-C49E1A95616E}" type="slidenum">
              <a:rPr lang="en-US" smtClean="0"/>
              <a:t>9</a:t>
            </a:fld>
            <a:endParaRPr lang="en-US"/>
          </a:p>
        </p:txBody>
      </p:sp>
    </p:spTree>
    <p:extLst>
      <p:ext uri="{BB962C8B-B14F-4D97-AF65-F5344CB8AC3E}">
        <p14:creationId xmlns:p14="http://schemas.microsoft.com/office/powerpoint/2010/main" val="36738859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Therefore, in order to avoid poisoning and other negative consequences of the use of water with pollution, it is necessary to take care of its purification. Of course, it is not a fact that water from the tap flows from your tap, but after all, without an analysis, it is impossible to say with certainty that there are no contaminants in it.</a:t>
            </a:r>
          </a:p>
          <a:p>
            <a:endParaRPr lang="en-US" dirty="0" smtClean="0"/>
          </a:p>
          <a:p>
            <a:r>
              <a:rPr lang="en-US" dirty="0" smtClean="0"/>
              <a:t>As for such reservoirs as rivers and lakes, pollution occurs due to the use of various modern chemicals and fertilizers. According to scientists, 80 percent of them have not passed any tests, so it is even difficult to say what the consequences will be.</a:t>
            </a:r>
          </a:p>
          <a:p>
            <a:endParaRPr lang="en-US" dirty="0"/>
          </a:p>
        </p:txBody>
      </p:sp>
      <p:sp>
        <p:nvSpPr>
          <p:cNvPr id="4" name="Slide Number Placeholder 3"/>
          <p:cNvSpPr>
            <a:spLocks noGrp="1"/>
          </p:cNvSpPr>
          <p:nvPr>
            <p:ph type="sldNum" sz="quarter" idx="10"/>
          </p:nvPr>
        </p:nvSpPr>
        <p:spPr/>
        <p:txBody>
          <a:bodyPr/>
          <a:lstStyle/>
          <a:p>
            <a:fld id="{795D595A-3B78-4871-8E35-C49E1A95616E}" type="slidenum">
              <a:rPr lang="en-US" smtClean="0"/>
              <a:t>10</a:t>
            </a:fld>
            <a:endParaRPr lang="en-US"/>
          </a:p>
        </p:txBody>
      </p:sp>
    </p:spTree>
    <p:extLst>
      <p:ext uri="{BB962C8B-B14F-4D97-AF65-F5344CB8AC3E}">
        <p14:creationId xmlns:p14="http://schemas.microsoft.com/office/powerpoint/2010/main" val="3164110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Reduction and treatment of wastewater</a:t>
            </a:r>
          </a:p>
          <a:p>
            <a:r>
              <a:rPr lang="en-US" dirty="0" smtClean="0"/>
              <a:t>On the other hand, one of the main sources of water pollution comes from waste water being discharged into rivers and seas without proper treatment. This is one of the biggest problems that water pollution presents, since wastewater carries a high physical contamination of water (a good example is the toilet wipes), as well as a very high chemical contamination derived from all chemical products and biological that drag these waters with him (Clarke, 2013). </a:t>
            </a:r>
          </a:p>
          <a:p>
            <a:r>
              <a:rPr lang="en-US" dirty="0" smtClean="0"/>
              <a:t>The best way to reduce this wastewater is to make efficient use of water, reduce as much as possible the use of chemical products that can contaminate it and, most important of all, that public administrations implement the necessary infrastructures so that these waters are returned to the environment having been previously purified. These are some efficient strategies for collecting environmental water .</a:t>
            </a:r>
          </a:p>
          <a:p>
            <a:endParaRPr lang="en-US" dirty="0"/>
          </a:p>
        </p:txBody>
      </p:sp>
      <p:sp>
        <p:nvSpPr>
          <p:cNvPr id="4" name="Slide Number Placeholder 3"/>
          <p:cNvSpPr>
            <a:spLocks noGrp="1"/>
          </p:cNvSpPr>
          <p:nvPr>
            <p:ph type="sldNum" sz="quarter" idx="10"/>
          </p:nvPr>
        </p:nvSpPr>
        <p:spPr/>
        <p:txBody>
          <a:bodyPr/>
          <a:lstStyle/>
          <a:p>
            <a:fld id="{795D595A-3B78-4871-8E35-C49E1A95616E}" type="slidenum">
              <a:rPr lang="en-US" smtClean="0"/>
              <a:t>11</a:t>
            </a:fld>
            <a:endParaRPr lang="en-US"/>
          </a:p>
        </p:txBody>
      </p:sp>
    </p:spTree>
    <p:extLst>
      <p:ext uri="{BB962C8B-B14F-4D97-AF65-F5344CB8AC3E}">
        <p14:creationId xmlns:p14="http://schemas.microsoft.com/office/powerpoint/2010/main" val="4155971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5586B75A-687E-405C-8A0B-8D00578BA2C3}" type="datetimeFigureOut">
              <a:rPr lang="en-US" smtClean="0"/>
              <a:pPr/>
              <a:t>4/27/2019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6108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73276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1098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87198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4/27/2019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4163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4/27/2019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07717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89320"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4/27/2019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7042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4/27/2019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15681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4/27/2019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4971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4/27/2019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46637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4/27/2019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1441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586B75A-687E-405C-8A0B-8D00578BA2C3}" type="datetimeFigureOut">
              <a:rPr lang="en-US" smtClean="0"/>
              <a:pPr/>
              <a:t>4/27/2019</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4823544"/>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a:t>Healthcare and </a:t>
            </a:r>
            <a:r>
              <a:rPr lang="en-US" dirty="0" smtClean="0"/>
              <a:t>Nursing</a:t>
            </a:r>
            <a:r>
              <a:rPr lang="en-US" dirty="0"/>
              <a:t/>
            </a:r>
            <a:br>
              <a:rPr lang="en-US" dirty="0"/>
            </a:br>
            <a:r>
              <a:rPr lang="en-US" dirty="0" smtClean="0"/>
              <a:t>Contaminated water and effect on infants</a:t>
            </a:r>
            <a:endParaRPr lang="en-US" dirty="0"/>
          </a:p>
        </p:txBody>
      </p:sp>
      <p:sp>
        <p:nvSpPr>
          <p:cNvPr id="3" name="Subtitle 2"/>
          <p:cNvSpPr>
            <a:spLocks noGrp="1"/>
          </p:cNvSpPr>
          <p:nvPr>
            <p:ph type="subTitle" idx="1"/>
          </p:nvPr>
        </p:nvSpPr>
        <p:spPr/>
        <p:txBody>
          <a:bodyPr/>
          <a:lstStyle/>
          <a:p>
            <a:r>
              <a:rPr lang="en-GB" dirty="0" smtClean="0"/>
              <a:t>Submitted by</a:t>
            </a:r>
            <a:endParaRPr lang="en-US" dirty="0"/>
          </a:p>
        </p:txBody>
      </p:sp>
    </p:spTree>
    <p:extLst>
      <p:ext uri="{BB962C8B-B14F-4D97-AF65-F5344CB8AC3E}">
        <p14:creationId xmlns:p14="http://schemas.microsoft.com/office/powerpoint/2010/main" val="3748451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Recommendations</a:t>
            </a:r>
            <a:endParaRPr lang="en-US" dirty="0"/>
          </a:p>
        </p:txBody>
      </p:sp>
      <p:sp>
        <p:nvSpPr>
          <p:cNvPr id="3" name="Content Placeholder 2"/>
          <p:cNvSpPr>
            <a:spLocks noGrp="1"/>
          </p:cNvSpPr>
          <p:nvPr>
            <p:ph idx="1"/>
          </p:nvPr>
        </p:nvSpPr>
        <p:spPr/>
        <p:txBody>
          <a:bodyPr>
            <a:normAutofit/>
          </a:bodyPr>
          <a:lstStyle/>
          <a:p>
            <a:r>
              <a:rPr lang="en-US" dirty="0"/>
              <a:t>Therefore, in order to avoid poisoning and other negative consequences of the use of water with pollution, it is necessary to take care of its purification. Of course, it is not a fact that water from the tap flows from your tap, but after all, without an analysis, it is impossible to say with certainty that there are no contaminants in it.</a:t>
            </a:r>
          </a:p>
          <a:p>
            <a:endParaRPr lang="en-US" dirty="0"/>
          </a:p>
          <a:p>
            <a:r>
              <a:rPr lang="en-US" dirty="0"/>
              <a:t>As for such reservoirs as rivers and lakes, pollution occurs due to the use of various modern chemicals and fertilizers. According to scientists, 80 percent of them have not passed any tests, so it is even difficult to say what the consequences will be.</a:t>
            </a:r>
          </a:p>
        </p:txBody>
      </p:sp>
    </p:spTree>
    <p:extLst>
      <p:ext uri="{BB962C8B-B14F-4D97-AF65-F5344CB8AC3E}">
        <p14:creationId xmlns:p14="http://schemas.microsoft.com/office/powerpoint/2010/main" val="4201621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Continuation</a:t>
            </a:r>
            <a:endParaRPr lang="en-US" dirty="0"/>
          </a:p>
        </p:txBody>
      </p:sp>
      <p:sp>
        <p:nvSpPr>
          <p:cNvPr id="3" name="Content Placeholder 2"/>
          <p:cNvSpPr>
            <a:spLocks noGrp="1"/>
          </p:cNvSpPr>
          <p:nvPr>
            <p:ph idx="1"/>
          </p:nvPr>
        </p:nvSpPr>
        <p:spPr/>
        <p:txBody>
          <a:bodyPr>
            <a:normAutofit/>
          </a:bodyPr>
          <a:lstStyle/>
          <a:p>
            <a:r>
              <a:rPr lang="en-US" dirty="0"/>
              <a:t>Reduction and treatment of wastewater</a:t>
            </a:r>
          </a:p>
          <a:p>
            <a:r>
              <a:rPr lang="en-US" dirty="0"/>
              <a:t>On the other hand, one of the main sources of water pollution comes from waste water being discharged into rivers and seas without proper treatment. This is one of the biggest problems that water pollution presents, since wastewater carries a high physical contamination of water (a good example is the toilet wipes), as well as a very high chemical contamination derived from all chemical products and biological that drag these waters with </a:t>
            </a:r>
            <a:r>
              <a:rPr lang="en-US" dirty="0" smtClean="0"/>
              <a:t>him (Clarke</a:t>
            </a:r>
            <a:r>
              <a:rPr lang="en-US" dirty="0"/>
              <a:t>, </a:t>
            </a:r>
            <a:r>
              <a:rPr lang="en-US" dirty="0" smtClean="0"/>
              <a:t>2013</a:t>
            </a:r>
            <a:r>
              <a:rPr lang="en-US" dirty="0"/>
              <a:t>). </a:t>
            </a:r>
            <a:endParaRPr lang="en-US" dirty="0" smtClean="0"/>
          </a:p>
          <a:p>
            <a:endParaRPr lang="en-US" dirty="0"/>
          </a:p>
        </p:txBody>
      </p:sp>
    </p:spTree>
    <p:extLst>
      <p:ext uri="{BB962C8B-B14F-4D97-AF65-F5344CB8AC3E}">
        <p14:creationId xmlns:p14="http://schemas.microsoft.com/office/powerpoint/2010/main" val="1940684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US" dirty="0"/>
          </a:p>
        </p:txBody>
      </p:sp>
      <p:sp>
        <p:nvSpPr>
          <p:cNvPr id="3" name="Content Placeholder 2"/>
          <p:cNvSpPr>
            <a:spLocks noGrp="1"/>
          </p:cNvSpPr>
          <p:nvPr>
            <p:ph idx="1"/>
          </p:nvPr>
        </p:nvSpPr>
        <p:spPr/>
        <p:txBody>
          <a:bodyPr/>
          <a:lstStyle/>
          <a:p>
            <a:r>
              <a:rPr lang="en-US" dirty="0"/>
              <a:t>Bartlett, S. (2003). Water, sanitation and urban children: the need to go beyond “improved” provision. Environment and Urbanization, 15(2), 57-70.</a:t>
            </a:r>
          </a:p>
          <a:p>
            <a:r>
              <a:rPr lang="en-US" dirty="0" smtClean="0"/>
              <a:t>Ngoro, </a:t>
            </a:r>
            <a:r>
              <a:rPr lang="en-US" dirty="0"/>
              <a:t>F. M., Reid, B. M., Humphrey, J. H., </a:t>
            </a:r>
            <a:r>
              <a:rPr lang="en-US" dirty="0" err="1"/>
              <a:t>Mbuya</a:t>
            </a:r>
            <a:r>
              <a:rPr lang="en-US" dirty="0"/>
              <a:t>, M. N., </a:t>
            </a:r>
            <a:r>
              <a:rPr lang="en-US" dirty="0" err="1"/>
              <a:t>Pelto</a:t>
            </a:r>
            <a:r>
              <a:rPr lang="en-US" dirty="0"/>
              <a:t>, G., &amp; </a:t>
            </a:r>
            <a:r>
              <a:rPr lang="en-US" dirty="0" err="1"/>
              <a:t>Stoltzfus</a:t>
            </a:r>
            <a:r>
              <a:rPr lang="en-US" dirty="0"/>
              <a:t>, R. J. (2014). Water, sanitation, and hygiene (WASH), environmental enteropathy, nutrition, and early child development: making the links. Annals of the New York Academy of Sciences, 1308(1), 118-128</a:t>
            </a:r>
            <a:r>
              <a:rPr lang="en-US" dirty="0" smtClean="0"/>
              <a:t>.</a:t>
            </a:r>
          </a:p>
          <a:p>
            <a:r>
              <a:rPr lang="en-US" dirty="0"/>
              <a:t>Clarke, R. (2013). Water: the international crisis. Routledge</a:t>
            </a:r>
            <a:r>
              <a:rPr lang="en-US" dirty="0" smtClean="0"/>
              <a:t>.</a:t>
            </a:r>
          </a:p>
          <a:p>
            <a:endParaRPr lang="en-US" dirty="0"/>
          </a:p>
        </p:txBody>
      </p:sp>
    </p:spTree>
    <p:extLst>
      <p:ext uri="{BB962C8B-B14F-4D97-AF65-F5344CB8AC3E}">
        <p14:creationId xmlns:p14="http://schemas.microsoft.com/office/powerpoint/2010/main" val="196575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US" dirty="0"/>
          </a:p>
        </p:txBody>
      </p:sp>
      <p:sp>
        <p:nvSpPr>
          <p:cNvPr id="3" name="Content Placeholder 2"/>
          <p:cNvSpPr>
            <a:spLocks noGrp="1"/>
          </p:cNvSpPr>
          <p:nvPr>
            <p:ph idx="1"/>
          </p:nvPr>
        </p:nvSpPr>
        <p:spPr/>
        <p:txBody>
          <a:bodyPr/>
          <a:lstStyle/>
          <a:p>
            <a:r>
              <a:rPr lang="en-US" dirty="0"/>
              <a:t>Regarding tap water from the urban network, in most cases we will find a disinfected water (with chlorine, usually) and free of pathogens harmful to health and pollutants.</a:t>
            </a:r>
          </a:p>
          <a:p>
            <a:endParaRPr lang="en-US" dirty="0"/>
          </a:p>
          <a:p>
            <a:r>
              <a:rPr lang="en-US" dirty="0"/>
              <a:t>Many parents are faced with the dilemma of whether to give their babies and children tap water or bottled water. And many choose bottled water due to fear or ignorance (but be careful, because studies are coming out that argue that the plastic of the bottles transfers harmful substances to the water )</a:t>
            </a:r>
          </a:p>
          <a:p>
            <a:endParaRPr lang="en-US" dirty="0"/>
          </a:p>
          <a:p>
            <a:endParaRPr lang="en-US" dirty="0"/>
          </a:p>
        </p:txBody>
      </p:sp>
    </p:spTree>
    <p:extLst>
      <p:ext uri="{BB962C8B-B14F-4D97-AF65-F5344CB8AC3E}">
        <p14:creationId xmlns:p14="http://schemas.microsoft.com/office/powerpoint/2010/main" val="379533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Consequences</a:t>
            </a:r>
            <a:endParaRPr lang="en-US" dirty="0"/>
          </a:p>
        </p:txBody>
      </p:sp>
      <p:sp>
        <p:nvSpPr>
          <p:cNvPr id="3" name="Content Placeholder 2"/>
          <p:cNvSpPr>
            <a:spLocks noGrp="1"/>
          </p:cNvSpPr>
          <p:nvPr>
            <p:ph idx="1"/>
          </p:nvPr>
        </p:nvSpPr>
        <p:spPr/>
        <p:txBody>
          <a:bodyPr/>
          <a:lstStyle/>
          <a:p>
            <a:r>
              <a:rPr lang="en-US" dirty="0"/>
              <a:t>What effects does water pollution cause? First, the disappearance of biodiversity and aquatic ecosystems . </a:t>
            </a:r>
            <a:endParaRPr lang="en-US" dirty="0" smtClean="0"/>
          </a:p>
          <a:p>
            <a:r>
              <a:rPr lang="en-US" dirty="0" smtClean="0"/>
              <a:t>Also</a:t>
            </a:r>
            <a:r>
              <a:rPr lang="en-US" dirty="0"/>
              <a:t>, the human being is greatly harmed by the alteration in the food chain and contracted diseases by drinking or using contaminated water.</a:t>
            </a:r>
          </a:p>
          <a:p>
            <a:endParaRPr lang="en-US" dirty="0"/>
          </a:p>
        </p:txBody>
      </p:sp>
    </p:spTree>
    <p:extLst>
      <p:ext uri="{BB962C8B-B14F-4D97-AF65-F5344CB8AC3E}">
        <p14:creationId xmlns:p14="http://schemas.microsoft.com/office/powerpoint/2010/main" val="1886585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DISEASES AND DISABILITY</a:t>
            </a:r>
          </a:p>
        </p:txBody>
      </p:sp>
      <p:sp>
        <p:nvSpPr>
          <p:cNvPr id="3" name="Content Placeholder 2"/>
          <p:cNvSpPr>
            <a:spLocks noGrp="1"/>
          </p:cNvSpPr>
          <p:nvPr>
            <p:ph idx="1"/>
          </p:nvPr>
        </p:nvSpPr>
        <p:spPr/>
        <p:txBody>
          <a:bodyPr/>
          <a:lstStyle/>
          <a:p>
            <a:r>
              <a:rPr lang="en-US" dirty="0"/>
              <a:t>• Tens of millions of people are affected by fluoride, arsenic, and other water quality problems.</a:t>
            </a:r>
          </a:p>
          <a:p>
            <a:endParaRPr lang="en-US" dirty="0"/>
          </a:p>
          <a:p>
            <a:r>
              <a:rPr lang="en-US" dirty="0"/>
              <a:t>• In 2000, more than 75,000 people suffered from a disease, the pathogen of which is% Guinea worm</a:t>
            </a:r>
          </a:p>
        </p:txBody>
      </p:sp>
    </p:spTree>
    <p:extLst>
      <p:ext uri="{BB962C8B-B14F-4D97-AF65-F5344CB8AC3E}">
        <p14:creationId xmlns:p14="http://schemas.microsoft.com/office/powerpoint/2010/main" val="1253645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Diseases caused by Contaminated water</a:t>
            </a:r>
            <a:endParaRPr lang="en-US" dirty="0"/>
          </a:p>
        </p:txBody>
      </p:sp>
      <p:sp>
        <p:nvSpPr>
          <p:cNvPr id="3" name="Content Placeholder 2"/>
          <p:cNvSpPr>
            <a:spLocks noGrp="1"/>
          </p:cNvSpPr>
          <p:nvPr>
            <p:ph idx="1"/>
          </p:nvPr>
        </p:nvSpPr>
        <p:spPr/>
        <p:txBody>
          <a:bodyPr>
            <a:normAutofit fontScale="92500" lnSpcReduction="20000"/>
          </a:bodyPr>
          <a:lstStyle/>
          <a:p>
            <a:r>
              <a:rPr lang="en-US" dirty="0"/>
              <a:t>Dysentery: Caused by bacteria, causes diarrhea in patients. In adults it is rarely fatal, but children are its main </a:t>
            </a:r>
            <a:r>
              <a:rPr lang="en-US" dirty="0" smtClean="0"/>
              <a:t>victims (Ngoro</a:t>
            </a:r>
            <a:r>
              <a:rPr lang="en-US" dirty="0"/>
              <a:t>, </a:t>
            </a:r>
            <a:r>
              <a:rPr lang="en-US" dirty="0" smtClean="0"/>
              <a:t>et.al. 2014</a:t>
            </a:r>
            <a:r>
              <a:rPr lang="en-US" dirty="0"/>
              <a:t>). </a:t>
            </a:r>
          </a:p>
          <a:p>
            <a:endParaRPr lang="en-US" dirty="0"/>
          </a:p>
          <a:p>
            <a:r>
              <a:rPr lang="en-US" dirty="0"/>
              <a:t>Cholera: It is an acute bacterial infection of the intestine that causes numerous episodes of diarrhea and intense vomiting, which in turn can generate acute dehydration and cause death.</a:t>
            </a:r>
          </a:p>
          <a:p>
            <a:endParaRPr lang="en-US" dirty="0"/>
          </a:p>
          <a:p>
            <a:r>
              <a:rPr lang="en-US" dirty="0"/>
              <a:t>Malaria: Caused by a parasite transmitted by certain types of mosquitoes that inhabit areas of stagnant water, it is through the bite that the disease is transmitted.</a:t>
            </a:r>
          </a:p>
          <a:p>
            <a:endParaRPr lang="en-US" dirty="0"/>
          </a:p>
          <a:p>
            <a:r>
              <a:rPr lang="en-US" dirty="0"/>
              <a:t>Schistosomiasis: It is caused by parasites that penetrate the skin of people who are washing or bathing in contaminated water sources and cause infections that damage the liver, intestines, lungs and bladder.</a:t>
            </a:r>
          </a:p>
          <a:p>
            <a:endParaRPr lang="en-US" dirty="0"/>
          </a:p>
        </p:txBody>
      </p:sp>
    </p:spTree>
    <p:extLst>
      <p:ext uri="{BB962C8B-B14F-4D97-AF65-F5344CB8AC3E}">
        <p14:creationId xmlns:p14="http://schemas.microsoft.com/office/powerpoint/2010/main" val="732093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Continuation</a:t>
            </a:r>
            <a:endParaRPr lang="en-US" dirty="0"/>
          </a:p>
        </p:txBody>
      </p:sp>
      <p:sp>
        <p:nvSpPr>
          <p:cNvPr id="3" name="Content Placeholder 2"/>
          <p:cNvSpPr>
            <a:spLocks noGrp="1"/>
          </p:cNvSpPr>
          <p:nvPr>
            <p:ph idx="1"/>
          </p:nvPr>
        </p:nvSpPr>
        <p:spPr/>
        <p:txBody>
          <a:bodyPr/>
          <a:lstStyle/>
          <a:p>
            <a:r>
              <a:rPr lang="en-US" dirty="0"/>
              <a:t>Typhus: Disease caused by bacteria that causes fevers, diarrhea, vomiting and inflammation of the spleen and intestine.</a:t>
            </a:r>
          </a:p>
          <a:p>
            <a:endParaRPr lang="en-US" dirty="0"/>
          </a:p>
          <a:p>
            <a:r>
              <a:rPr lang="en-US" dirty="0"/>
              <a:t>Trachoma: It is an infection of the eyes caused by poor hygienic practices due to lack of water or the existence of unhealthy conditions. Boys and girls are especially vulnerable to it.</a:t>
            </a:r>
          </a:p>
          <a:p>
            <a:endParaRPr lang="en-US" dirty="0"/>
          </a:p>
          <a:p>
            <a:r>
              <a:rPr lang="en-US" dirty="0"/>
              <a:t>Typhoid fever: It is a bacterial infection caused by the ingestion of contaminated water. Patients suffer from headache, nausea and loss of appetite.</a:t>
            </a:r>
          </a:p>
          <a:p>
            <a:endParaRPr lang="en-US" dirty="0"/>
          </a:p>
        </p:txBody>
      </p:sp>
    </p:spTree>
    <p:extLst>
      <p:ext uri="{BB962C8B-B14F-4D97-AF65-F5344CB8AC3E}">
        <p14:creationId xmlns:p14="http://schemas.microsoft.com/office/powerpoint/2010/main" val="2148617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Prevention plan</a:t>
            </a:r>
            <a:endParaRPr lang="en-US" dirty="0"/>
          </a:p>
        </p:txBody>
      </p:sp>
      <p:sp>
        <p:nvSpPr>
          <p:cNvPr id="3" name="Content Placeholder 2"/>
          <p:cNvSpPr>
            <a:spLocks noGrp="1"/>
          </p:cNvSpPr>
          <p:nvPr>
            <p:ph idx="1"/>
          </p:nvPr>
        </p:nvSpPr>
        <p:spPr/>
        <p:txBody>
          <a:bodyPr>
            <a:normAutofit fontScale="85000" lnSpcReduction="20000"/>
          </a:bodyPr>
          <a:lstStyle/>
          <a:p>
            <a:r>
              <a:rPr lang="en-US" dirty="0"/>
              <a:t>Education must start at home. And environmental education should be a priority within our families. As adults, we have the responsibility to leave our children and grandchildren a healthy and balanced </a:t>
            </a:r>
            <a:r>
              <a:rPr lang="en-US" dirty="0" smtClean="0"/>
              <a:t>environment (Bartlett</a:t>
            </a:r>
            <a:r>
              <a:rPr lang="en-US" dirty="0"/>
              <a:t>, </a:t>
            </a:r>
            <a:r>
              <a:rPr lang="en-US" dirty="0" smtClean="0"/>
              <a:t>2003</a:t>
            </a:r>
            <a:r>
              <a:rPr lang="en-US" dirty="0"/>
              <a:t>).</a:t>
            </a:r>
          </a:p>
          <a:p>
            <a:endParaRPr lang="en-US" dirty="0"/>
          </a:p>
          <a:p>
            <a:r>
              <a:rPr lang="en-US" dirty="0"/>
              <a:t>What we have done in recent decades has been to degrade it and exploit our natural resources generating serious imbalances. The least we can do is not leave them a brown and that happens to act, but above all to educate.</a:t>
            </a:r>
          </a:p>
          <a:p>
            <a:endParaRPr lang="en-US" dirty="0"/>
          </a:p>
          <a:p>
            <a:r>
              <a:rPr lang="en-US" dirty="0"/>
              <a:t>Children learn by copying the actions of their parents. If your children grow up watching how you take care of water and nature, they will do the same .</a:t>
            </a:r>
          </a:p>
          <a:p>
            <a:endParaRPr lang="en-US" dirty="0"/>
          </a:p>
          <a:p>
            <a:r>
              <a:rPr lang="en-US" dirty="0"/>
              <a:t>It is also essential to demand more weight from colleges in the training of environmental issues . And clearly to our political and governing institutions. It is a chain that must start in each one of us.</a:t>
            </a:r>
          </a:p>
        </p:txBody>
      </p:sp>
    </p:spTree>
    <p:extLst>
      <p:ext uri="{BB962C8B-B14F-4D97-AF65-F5344CB8AC3E}">
        <p14:creationId xmlns:p14="http://schemas.microsoft.com/office/powerpoint/2010/main" val="916587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endParaRPr lang="en-US" dirty="0"/>
          </a:p>
        </p:txBody>
      </p:sp>
      <p:sp>
        <p:nvSpPr>
          <p:cNvPr id="3" name="Content Placeholder 2"/>
          <p:cNvSpPr>
            <a:spLocks noGrp="1"/>
          </p:cNvSpPr>
          <p:nvPr>
            <p:ph idx="1"/>
          </p:nvPr>
        </p:nvSpPr>
        <p:spPr/>
        <p:txBody>
          <a:bodyPr>
            <a:normAutofit/>
          </a:bodyPr>
          <a:lstStyle/>
          <a:p>
            <a:r>
              <a:rPr lang="en-US" dirty="0"/>
              <a:t> </a:t>
            </a:r>
            <a:r>
              <a:rPr lang="en-US" dirty="0" smtClean="0"/>
              <a:t>The </a:t>
            </a:r>
            <a:r>
              <a:rPr lang="en-US" dirty="0"/>
              <a:t>consequences of the use of contaminated water for humans are various intestinal and infectious diseases - cholera, typhoid, hepatitis, dysentery, gastroenteritis. In addition, water pollution leads to deterioration of the skin, adversely affects the condition of the hair, leads to damage to teeth. </a:t>
            </a:r>
            <a:endParaRPr lang="en-US" dirty="0" smtClean="0"/>
          </a:p>
          <a:p>
            <a:r>
              <a:rPr lang="en-US" dirty="0" smtClean="0"/>
              <a:t>Chlorine</a:t>
            </a:r>
            <a:r>
              <a:rPr lang="en-US" dirty="0"/>
              <a:t>, which is used for water treatment of drinking water in central water supply systems, very often does not react with some elements</a:t>
            </a:r>
            <a:r>
              <a:rPr lang="en-US" dirty="0" smtClean="0"/>
              <a:t>.</a:t>
            </a:r>
          </a:p>
          <a:p>
            <a:r>
              <a:rPr lang="en-US" dirty="0" smtClean="0"/>
              <a:t> </a:t>
            </a:r>
            <a:r>
              <a:rPr lang="en-US" dirty="0"/>
              <a:t>For example, chlorine does not affect the compounds of fluorine and phenol, which have a negative effect on the activity of the liver and kidneys. The kidneys and the liver are the risk zone for which the use of polluted water has the most harmful consequences.</a:t>
            </a:r>
          </a:p>
        </p:txBody>
      </p:sp>
    </p:spTree>
    <p:extLst>
      <p:ext uri="{BB962C8B-B14F-4D97-AF65-F5344CB8AC3E}">
        <p14:creationId xmlns:p14="http://schemas.microsoft.com/office/powerpoint/2010/main" val="1497838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a:t>“Every year, 12–18 million cases of waterborne diseases are registered in the USA. </a:t>
            </a:r>
            <a:r>
              <a:rPr lang="en-US" dirty="0" smtClean="0"/>
              <a:t>- </a:t>
            </a:r>
            <a:r>
              <a:rPr lang="en-US" dirty="0"/>
              <a:t>In developing countries, water pollution is caused by one of three hospital cases. About 1.5 billion people do not have access to an adequate wastewater treatment system. </a:t>
            </a:r>
            <a:r>
              <a:rPr lang="en-US" dirty="0" smtClean="0"/>
              <a:t>”</a:t>
            </a:r>
          </a:p>
          <a:p>
            <a:r>
              <a:rPr lang="en-US" dirty="0"/>
              <a:t>The UN issued a  statement saying that hundreds of millions of people are at risk of getting cholera and typhoid because of the presence of pathogens in the water. Reservoirs in Asia, Africa, Latin America are becoming dirtier: pathogenic bacteria and viruses are now found in half the rivers of these continents.</a:t>
            </a:r>
          </a:p>
          <a:p>
            <a:endParaRPr lang="en-US" dirty="0"/>
          </a:p>
          <a:p>
            <a:r>
              <a:rPr lang="en-US" dirty="0"/>
              <a:t>“The population of this region is 7 billion people, and almost all of their waste products merge into rivers. Water quality in rivers, lakes and on the coast is deteriorating at an alarming rate. On the one hand, since the 50s, the region has been developing: drains have appeared, the use of pesticides and fertilizers has spread, the number of people and animals is growing. On the other hand, swampy areas are reduced. We are changing landscapes.</a:t>
            </a:r>
          </a:p>
        </p:txBody>
      </p:sp>
    </p:spTree>
    <p:extLst>
      <p:ext uri="{BB962C8B-B14F-4D97-AF65-F5344CB8AC3E}">
        <p14:creationId xmlns:p14="http://schemas.microsoft.com/office/powerpoint/2010/main" val="22808572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125000"/>
              </a:schemeClr>
              <a:schemeClr val="phClr">
                <a:tint val="92000"/>
                <a:shade val="70000"/>
                <a:satMod val="110000"/>
              </a:schemeClr>
            </a:duotone>
          </a:blip>
          <a:tile tx="0" ty="0" sx="22000" sy="2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E736489A-00C3-4E0A-AAA8-D4D3127BA5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67</TotalTime>
  <Words>2378</Words>
  <Application>Microsoft Office PowerPoint</Application>
  <PresentationFormat>Widescreen</PresentationFormat>
  <Paragraphs>100</Paragraphs>
  <Slides>12</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Tw Cen MT</vt:lpstr>
      <vt:lpstr>Tw Cen MT Condensed</vt:lpstr>
      <vt:lpstr>Wingdings 3</vt:lpstr>
      <vt:lpstr>Integral</vt:lpstr>
      <vt:lpstr>Healthcare and Nursing Contaminated water and effect on infants</vt:lpstr>
      <vt:lpstr>Introduction</vt:lpstr>
      <vt:lpstr>Consequences</vt:lpstr>
      <vt:lpstr> DISEASES AND DISABILITY</vt:lpstr>
      <vt:lpstr>Diseases caused by Contaminated water</vt:lpstr>
      <vt:lpstr>Continuation</vt:lpstr>
      <vt:lpstr>Prevention plan</vt:lpstr>
      <vt:lpstr>consequences</vt:lpstr>
      <vt:lpstr>Statistics</vt:lpstr>
      <vt:lpstr>Recommendations</vt:lpstr>
      <vt:lpstr>Continuation</vt:lpstr>
      <vt:lpstr>References</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Healthcare and Nursing Contaminated water and effect on infants</dc:title>
  <dc:creator>HP</dc:creator>
  <cp:lastModifiedBy>HP</cp:lastModifiedBy>
  <cp:revision>5</cp:revision>
  <dcterms:created xsi:type="dcterms:W3CDTF">2019-04-27T18:37:58Z</dcterms:created>
  <dcterms:modified xsi:type="dcterms:W3CDTF">2019-04-27T19:45:34Z</dcterms:modified>
</cp:coreProperties>
</file>