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3" autoAdjust="0"/>
    <p:restoredTop sz="75145" autoAdjust="0"/>
  </p:normalViewPr>
  <p:slideViewPr>
    <p:cSldViewPr>
      <p:cViewPr varScale="1">
        <p:scale>
          <a:sx n="50" d="100"/>
          <a:sy n="50" d="100"/>
        </p:scale>
        <p:origin x="-75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32C280-3C1F-483A-BF26-74FE4FC76245}" type="datetimeFigureOut">
              <a:rPr lang="en-US" smtClean="0"/>
              <a:pPr/>
              <a:t>2/18/2019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198-4FDD-472C-AF32-29E5860EE45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pitchFamily="18" charset="0"/>
                <a:cs typeface="Times New Roman" pitchFamily="18" charset="0"/>
              </a:rPr>
              <a:t>Policing will always be carried out by the public sector in many capacities, but utilizing private security firms and community patrols can fill in gaps the public sector has. Having the private sector take over some of the policing responsibilities of public law enforcement can improve an area's safety. One, response time can be improved, because it is more localized. Two, because the private security firm or community patrol is more familiar with the area they could be the eyes and ears of the community and have a better understanding of the surrounding environment.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8AFAD198-4FDD-472C-AF32-29E5860EE459}"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Times New Roman" pitchFamily="18" charset="0"/>
                <a:ea typeface="+mn-ea"/>
                <a:cs typeface="Times New Roman" pitchFamily="18" charset="0"/>
              </a:rPr>
              <a:t>Private security faced many problems in past. The most crucial reason of their ineffectiveness was that it was monopolized. </a:t>
            </a:r>
            <a:r>
              <a:rPr lang="en-US" sz="1200" kern="1200" dirty="0" smtClean="0">
                <a:solidFill>
                  <a:schemeClr val="tx1"/>
                </a:solidFill>
                <a:latin typeface="Times New Roman" pitchFamily="18" charset="0"/>
                <a:ea typeface="+mn-ea"/>
                <a:cs typeface="Times New Roman" pitchFamily="18" charset="0"/>
              </a:rPr>
              <a:t>The government developed the private security. The government had total command over the policies. Initially private security most of the time seem questioning themselves. They were not confident with their management, strategies, and accountability due to lack of discipline and monopolization.</a:t>
            </a:r>
            <a:endParaRPr lang="en-US" sz="1200" kern="1200" dirty="0" smtClean="0">
              <a:solidFill>
                <a:schemeClr val="tx1"/>
              </a:solidFill>
              <a:latin typeface="Times New Roman" pitchFamily="18" charset="0"/>
              <a:ea typeface="+mn-ea"/>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8AFAD198-4FDD-472C-AF32-29E5860EE459}"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pitchFamily="18" charset="0"/>
                <a:cs typeface="Times New Roman" pitchFamily="18" charset="0"/>
              </a:rPr>
              <a:t>Future of private security is progressive. This is because they</a:t>
            </a:r>
            <a:r>
              <a:rPr lang="en-US" baseline="0" dirty="0" smtClean="0">
                <a:latin typeface="Times New Roman" pitchFamily="18" charset="0"/>
                <a:cs typeface="Times New Roman" pitchFamily="18" charset="0"/>
              </a:rPr>
              <a:t> are no more influenced by government totally. Public sector also playing role now to make it more effective with new strategies and strong management. It will help in promoting equity and accountability.</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8AFAD198-4FDD-472C-AF32-29E5860EE459}"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pitchFamily="18" charset="0"/>
                <a:cs typeface="Times New Roman" pitchFamily="18" charset="0"/>
              </a:rPr>
              <a:t>The biggest drawback of private security was the influence of the government. The government failed to provide some impressive strategies due to poor management. Now, things are changing the influence of government is limited, the public sector playing its role. In future private security will come with some strong policies to promote accountability, balance, and equity in society.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8AFAD198-4FDD-472C-AF32-29E5860EE459}"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A65DBB-7869-47A2-AF25-EFE9E9E0691C}" type="datetimeFigureOut">
              <a:rPr lang="en-US" smtClean="0"/>
              <a:pPr/>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D983E-3EE6-4129-ACFC-31815EC9B3C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A65DBB-7869-47A2-AF25-EFE9E9E0691C}" type="datetimeFigureOut">
              <a:rPr lang="en-US" smtClean="0"/>
              <a:pPr/>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D983E-3EE6-4129-ACFC-31815EC9B3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A65DBB-7869-47A2-AF25-EFE9E9E0691C}" type="datetimeFigureOut">
              <a:rPr lang="en-US" smtClean="0"/>
              <a:pPr/>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D983E-3EE6-4129-ACFC-31815EC9B3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A65DBB-7869-47A2-AF25-EFE9E9E0691C}" type="datetimeFigureOut">
              <a:rPr lang="en-US" smtClean="0"/>
              <a:pPr/>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D983E-3EE6-4129-ACFC-31815EC9B3C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A65DBB-7869-47A2-AF25-EFE9E9E0691C}" type="datetimeFigureOut">
              <a:rPr lang="en-US" smtClean="0"/>
              <a:pPr/>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D983E-3EE6-4129-ACFC-31815EC9B3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A65DBB-7869-47A2-AF25-EFE9E9E0691C}" type="datetimeFigureOut">
              <a:rPr lang="en-US" smtClean="0"/>
              <a:pPr/>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ED983E-3EE6-4129-ACFC-31815EC9B3C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A65DBB-7869-47A2-AF25-EFE9E9E0691C}" type="datetimeFigureOut">
              <a:rPr lang="en-US" smtClean="0"/>
              <a:pPr/>
              <a:t>2/18/2019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ED983E-3EE6-4129-ACFC-31815EC9B3C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A65DBB-7869-47A2-AF25-EFE9E9E0691C}" type="datetimeFigureOut">
              <a:rPr lang="en-US" smtClean="0"/>
              <a:pPr/>
              <a:t>2/18/2019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ED983E-3EE6-4129-ACFC-31815EC9B3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A65DBB-7869-47A2-AF25-EFE9E9E0691C}" type="datetimeFigureOut">
              <a:rPr lang="en-US" smtClean="0"/>
              <a:pPr/>
              <a:t>2/18/2019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ED983E-3EE6-4129-ACFC-31815EC9B3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A65DBB-7869-47A2-AF25-EFE9E9E0691C}" type="datetimeFigureOut">
              <a:rPr lang="en-US" smtClean="0"/>
              <a:pPr/>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ED983E-3EE6-4129-ACFC-31815EC9B3C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A65DBB-7869-47A2-AF25-EFE9E9E0691C}" type="datetimeFigureOut">
              <a:rPr lang="en-US" smtClean="0"/>
              <a:pPr/>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ED983E-3EE6-4129-ACFC-31815EC9B3C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A65DBB-7869-47A2-AF25-EFE9E9E0691C}" type="datetimeFigureOut">
              <a:rPr lang="en-US" smtClean="0"/>
              <a:pPr/>
              <a:t>2/18/2019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ED983E-3EE6-4129-ACFC-31815EC9B3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Times New Roman" pitchFamily="18" charset="0"/>
                <a:cs typeface="Times New Roman" pitchFamily="18" charset="0"/>
              </a:rPr>
              <a:t>Presentation The Future of Private Security</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Private security</a:t>
            </a:r>
          </a:p>
          <a:p>
            <a:pPr marL="514350" indent="-514350">
              <a:buFont typeface="+mj-lt"/>
              <a:buAutoNum type="arabicPeriod"/>
            </a:pPr>
            <a:r>
              <a:rPr lang="en-US" dirty="0" smtClean="0">
                <a:latin typeface="Times New Roman" pitchFamily="18" charset="0"/>
                <a:cs typeface="Times New Roman" pitchFamily="18" charset="0"/>
              </a:rPr>
              <a:t>Fill the gaps of public sector.</a:t>
            </a:r>
          </a:p>
          <a:p>
            <a:pPr marL="514350" indent="-514350">
              <a:buFont typeface="+mj-lt"/>
              <a:buAutoNum type="arabicPeriod"/>
            </a:pPr>
            <a:r>
              <a:rPr lang="en-US" dirty="0" smtClean="0">
                <a:latin typeface="Times New Roman" pitchFamily="18" charset="0"/>
                <a:cs typeface="Times New Roman" pitchFamily="18" charset="0"/>
              </a:rPr>
              <a:t>Take law enforcement responsibility</a:t>
            </a:r>
          </a:p>
          <a:p>
            <a:pPr marL="514350" indent="-514350">
              <a:buFont typeface="+mj-lt"/>
              <a:buAutoNum type="arabicPeriod"/>
            </a:pPr>
            <a:r>
              <a:rPr lang="en-US" dirty="0" smtClean="0">
                <a:latin typeface="Times New Roman" pitchFamily="18" charset="0"/>
                <a:cs typeface="Times New Roman" pitchFamily="18" charset="0"/>
              </a:rPr>
              <a:t>More localized</a:t>
            </a:r>
          </a:p>
          <a:p>
            <a:pPr marL="514350" indent="-514350">
              <a:buFont typeface="+mj-lt"/>
              <a:buAutoNum type="arabicPeriod"/>
            </a:pPr>
            <a:r>
              <a:rPr lang="en-US" dirty="0" smtClean="0">
                <a:latin typeface="Times New Roman" pitchFamily="18" charset="0"/>
                <a:cs typeface="Times New Roman" pitchFamily="18" charset="0"/>
              </a:rPr>
              <a:t>Better understand environment.</a:t>
            </a:r>
          </a:p>
          <a:p>
            <a:pPr marL="514350" indent="-514350"/>
            <a:r>
              <a:rPr lang="en-US" dirty="0" smtClean="0">
                <a:latin typeface="Times New Roman" pitchFamily="18" charset="0"/>
                <a:cs typeface="Times New Roman" pitchFamily="18" charset="0"/>
              </a:rPr>
              <a:t>Provide facilities to public sector, effectively</a:t>
            </a:r>
          </a:p>
          <a:p>
            <a:pPr marL="514350" indent="-514350">
              <a:buNone/>
            </a:pPr>
            <a:r>
              <a:rPr lang="en-US" sz="1600" dirty="0">
                <a:solidFill>
                  <a:schemeClr val="accent5"/>
                </a:solidFill>
                <a:latin typeface="Times New Roman" pitchFamily="18" charset="0"/>
                <a:cs typeface="Times New Roman" pitchFamily="18" charset="0"/>
              </a:rPr>
              <a:t>(“The Role of Private Security in the Public Sector,” 2016)</a:t>
            </a:r>
          </a:p>
          <a:p>
            <a:pPr marL="514350" indent="-514350">
              <a:buNone/>
            </a:pPr>
            <a:endParaRPr lang="en-US" dirty="0">
              <a:latin typeface="Times New Roman" pitchFamily="18" charset="0"/>
              <a:cs typeface="Times New Roman"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Background &amp; Facts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Private security was:</a:t>
            </a:r>
          </a:p>
          <a:p>
            <a:pPr marL="514350" indent="-514350">
              <a:buFont typeface="+mj-lt"/>
              <a:buAutoNum type="arabicPeriod"/>
            </a:pPr>
            <a:r>
              <a:rPr lang="en-US" dirty="0" smtClean="0">
                <a:latin typeface="Times New Roman" pitchFamily="18" charset="0"/>
                <a:cs typeface="Times New Roman" pitchFamily="18" charset="0"/>
              </a:rPr>
              <a:t>Monopolized</a:t>
            </a:r>
          </a:p>
          <a:p>
            <a:pPr marL="514350" indent="-514350">
              <a:buFont typeface="+mj-lt"/>
              <a:buAutoNum type="arabicPeriod"/>
            </a:pPr>
            <a:r>
              <a:rPr lang="en-US" dirty="0" smtClean="0">
                <a:latin typeface="Times New Roman" pitchFamily="18" charset="0"/>
                <a:cs typeface="Times New Roman" pitchFamily="18" charset="0"/>
              </a:rPr>
              <a:t>Identity crisis</a:t>
            </a:r>
          </a:p>
          <a:p>
            <a:pPr marL="514350" indent="-514350"/>
            <a:r>
              <a:rPr lang="en-US" dirty="0" smtClean="0">
                <a:latin typeface="Times New Roman" pitchFamily="18" charset="0"/>
                <a:cs typeface="Times New Roman" pitchFamily="18" charset="0"/>
              </a:rPr>
              <a:t>Under government influence due to monopolizing</a:t>
            </a:r>
          </a:p>
          <a:p>
            <a:pPr marL="514350" indent="-514350"/>
            <a:r>
              <a:rPr lang="en-US" dirty="0" smtClean="0">
                <a:latin typeface="Times New Roman" pitchFamily="18" charset="0"/>
                <a:cs typeface="Times New Roman" pitchFamily="18" charset="0"/>
              </a:rPr>
              <a:t>Identity crisis due to the lack of strategies, management, and discipline.</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Future of Private Security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No more monopolized</a:t>
            </a:r>
          </a:p>
          <a:p>
            <a:r>
              <a:rPr lang="en-US" dirty="0" smtClean="0">
                <a:latin typeface="Times New Roman" pitchFamily="18" charset="0"/>
                <a:cs typeface="Times New Roman" pitchFamily="18" charset="0"/>
              </a:rPr>
              <a:t>More effective</a:t>
            </a:r>
          </a:p>
          <a:p>
            <a:r>
              <a:rPr lang="en-US" dirty="0" smtClean="0">
                <a:latin typeface="Times New Roman" pitchFamily="18" charset="0"/>
                <a:cs typeface="Times New Roman" pitchFamily="18" charset="0"/>
              </a:rPr>
              <a:t>New strategies</a:t>
            </a:r>
          </a:p>
          <a:p>
            <a:r>
              <a:rPr lang="en-US" dirty="0" smtClean="0">
                <a:latin typeface="Times New Roman" pitchFamily="18" charset="0"/>
                <a:cs typeface="Times New Roman" pitchFamily="18" charset="0"/>
              </a:rPr>
              <a:t>Strong management</a:t>
            </a:r>
          </a:p>
          <a:p>
            <a:r>
              <a:rPr lang="en-US" dirty="0" smtClean="0">
                <a:latin typeface="Times New Roman" pitchFamily="18" charset="0"/>
                <a:cs typeface="Times New Roman" pitchFamily="18" charset="0"/>
              </a:rPr>
              <a:t>Enhance public security</a:t>
            </a:r>
          </a:p>
          <a:p>
            <a:r>
              <a:rPr lang="en-US" dirty="0" smtClean="0">
                <a:latin typeface="Times New Roman" pitchFamily="18" charset="0"/>
                <a:cs typeface="Times New Roman" pitchFamily="18" charset="0"/>
              </a:rPr>
              <a:t>Equity</a:t>
            </a:r>
          </a:p>
          <a:p>
            <a:r>
              <a:rPr lang="en-US" dirty="0" smtClean="0">
                <a:latin typeface="Times New Roman" pitchFamily="18" charset="0"/>
                <a:cs typeface="Times New Roman" pitchFamily="18" charset="0"/>
              </a:rPr>
              <a:t>Accountability</a:t>
            </a:r>
          </a:p>
          <a:p>
            <a:pPr>
              <a:buNone/>
            </a:pPr>
            <a:r>
              <a:rPr lang="en-US" sz="1600" dirty="0">
                <a:solidFill>
                  <a:schemeClr val="accent5"/>
                </a:solidFill>
                <a:latin typeface="Times New Roman" pitchFamily="18" charset="0"/>
                <a:cs typeface="Times New Roman" pitchFamily="18" charset="0"/>
              </a:rPr>
              <a:t>(</a:t>
            </a:r>
            <a:r>
              <a:rPr lang="en-US" sz="1600" dirty="0" err="1">
                <a:solidFill>
                  <a:schemeClr val="accent5"/>
                </a:solidFill>
                <a:latin typeface="Times New Roman" pitchFamily="18" charset="0"/>
                <a:cs typeface="Times New Roman" pitchFamily="18" charset="0"/>
              </a:rPr>
              <a:t>Bayley</a:t>
            </a:r>
            <a:r>
              <a:rPr lang="en-US" sz="1600" dirty="0">
                <a:solidFill>
                  <a:schemeClr val="accent5"/>
                </a:solidFill>
                <a:latin typeface="Times New Roman" pitchFamily="18" charset="0"/>
                <a:cs typeface="Times New Roman" pitchFamily="18" charset="0"/>
              </a:rPr>
              <a:t> &amp; Shearing, 1996)</a:t>
            </a:r>
          </a:p>
          <a:p>
            <a:pPr>
              <a:buNone/>
            </a:pP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Conclusion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Private security in past</a:t>
            </a:r>
          </a:p>
          <a:p>
            <a:pPr marL="514350" indent="-514350">
              <a:buFont typeface="+mj-lt"/>
              <a:buAutoNum type="arabicPeriod"/>
            </a:pPr>
            <a:r>
              <a:rPr lang="en-US" dirty="0" smtClean="0">
                <a:latin typeface="Times New Roman" pitchFamily="18" charset="0"/>
                <a:cs typeface="Times New Roman" pitchFamily="18" charset="0"/>
              </a:rPr>
              <a:t>Under government</a:t>
            </a:r>
          </a:p>
          <a:p>
            <a:pPr marL="514350" indent="-514350">
              <a:buFont typeface="+mj-lt"/>
              <a:buAutoNum type="arabicPeriod"/>
            </a:pPr>
            <a:r>
              <a:rPr lang="en-US" dirty="0" smtClean="0">
                <a:latin typeface="Times New Roman" pitchFamily="18" charset="0"/>
                <a:cs typeface="Times New Roman" pitchFamily="18" charset="0"/>
              </a:rPr>
              <a:t>Lack of strategies</a:t>
            </a:r>
          </a:p>
          <a:p>
            <a:pPr marL="514350" indent="-514350">
              <a:buFont typeface="+mj-lt"/>
              <a:buAutoNum type="arabicPeriod"/>
            </a:pPr>
            <a:r>
              <a:rPr lang="en-US" dirty="0" smtClean="0">
                <a:latin typeface="Times New Roman" pitchFamily="18" charset="0"/>
                <a:cs typeface="Times New Roman" pitchFamily="18" charset="0"/>
              </a:rPr>
              <a:t>Poor management</a:t>
            </a:r>
          </a:p>
          <a:p>
            <a:pPr marL="514350" indent="-514350"/>
            <a:r>
              <a:rPr lang="en-US" dirty="0" smtClean="0">
                <a:latin typeface="Times New Roman" pitchFamily="18" charset="0"/>
                <a:cs typeface="Times New Roman" pitchFamily="18" charset="0"/>
              </a:rPr>
              <a:t>Future of private security</a:t>
            </a:r>
          </a:p>
          <a:p>
            <a:pPr marL="514350" indent="-514350">
              <a:buFont typeface="+mj-lt"/>
              <a:buAutoNum type="arabicPeriod"/>
            </a:pPr>
            <a:r>
              <a:rPr lang="en-US" dirty="0" smtClean="0">
                <a:latin typeface="Times New Roman" pitchFamily="18" charset="0"/>
                <a:cs typeface="Times New Roman" pitchFamily="18" charset="0"/>
              </a:rPr>
              <a:t>Pluralizing of policies</a:t>
            </a:r>
          </a:p>
          <a:p>
            <a:pPr marL="514350" indent="-514350">
              <a:buFont typeface="+mj-lt"/>
              <a:buAutoNum type="arabicPeriod"/>
            </a:pPr>
            <a:r>
              <a:rPr lang="en-US" dirty="0" smtClean="0">
                <a:latin typeface="Times New Roman" pitchFamily="18" charset="0"/>
                <a:cs typeface="Times New Roman" pitchFamily="18" charset="0"/>
              </a:rPr>
              <a:t>New strategies</a:t>
            </a:r>
          </a:p>
          <a:p>
            <a:pPr marL="514350" indent="-514350">
              <a:buFont typeface="+mj-lt"/>
              <a:buAutoNum type="arabicPeriod"/>
            </a:pPr>
            <a:r>
              <a:rPr lang="en-US" dirty="0" smtClean="0">
                <a:latin typeface="Times New Roman" pitchFamily="18" charset="0"/>
                <a:cs typeface="Times New Roman" pitchFamily="18" charset="0"/>
              </a:rPr>
              <a:t>Powerful management</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References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endParaRPr lang="en-US" dirty="0"/>
          </a:p>
          <a:p>
            <a:r>
              <a:rPr lang="en-US" dirty="0" err="1">
                <a:latin typeface="Times New Roman" pitchFamily="18" charset="0"/>
                <a:cs typeface="Times New Roman" pitchFamily="18" charset="0"/>
              </a:rPr>
              <a:t>Bayley</a:t>
            </a:r>
            <a:r>
              <a:rPr lang="en-US" dirty="0">
                <a:latin typeface="Times New Roman" pitchFamily="18" charset="0"/>
                <a:cs typeface="Times New Roman" pitchFamily="18" charset="0"/>
              </a:rPr>
              <a:t>, D. H., &amp; Shearing, C. D. (1996). The Future of Policing. </a:t>
            </a:r>
            <a:r>
              <a:rPr lang="en-US" i="1" dirty="0">
                <a:latin typeface="Times New Roman" pitchFamily="18" charset="0"/>
                <a:cs typeface="Times New Roman" pitchFamily="18" charset="0"/>
              </a:rPr>
              <a:t>Law &amp; Society Review</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30</a:t>
            </a:r>
            <a:r>
              <a:rPr lang="en-US" dirty="0">
                <a:latin typeface="Times New Roman" pitchFamily="18" charset="0"/>
                <a:cs typeface="Times New Roman" pitchFamily="18" charset="0"/>
              </a:rPr>
              <a:t>, 585.</a:t>
            </a:r>
          </a:p>
          <a:p>
            <a:r>
              <a:rPr lang="en-US" dirty="0">
                <a:latin typeface="Times New Roman" pitchFamily="18" charset="0"/>
                <a:cs typeface="Times New Roman" pitchFamily="18" charset="0"/>
              </a:rPr>
              <a:t>The Role of Private Security in the Public Sector. (2016, June 20). Retrieved February 18, 2019, from https://www.intesecurity.com/role-private-security-public-sector/</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100</TotalTime>
  <Words>468</Words>
  <Application>Microsoft Office PowerPoint</Application>
  <PresentationFormat>On-screen Show (4:3)</PresentationFormat>
  <Paragraphs>45</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Presentation The Future of Private Security</vt:lpstr>
      <vt:lpstr>Introduction</vt:lpstr>
      <vt:lpstr>Background &amp; Facts</vt:lpstr>
      <vt:lpstr>Future of Private Security</vt:lpstr>
      <vt:lpstr>Conclusion</vt:lpstr>
      <vt:lpstr>References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Naz</dc:creator>
  <cp:lastModifiedBy>Naz</cp:lastModifiedBy>
  <cp:revision>13</cp:revision>
  <dcterms:created xsi:type="dcterms:W3CDTF">2019-02-18T07:48:43Z</dcterms:created>
  <dcterms:modified xsi:type="dcterms:W3CDTF">2019-02-18T09:32:04Z</dcterms:modified>
</cp:coreProperties>
</file>