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oofreader" initials="Proofread" lastIdx="4" clrIdx="0">
    <p:extLst>
      <p:ext uri="{19B8F6BF-5375-455C-9EA6-DF929625EA0E}">
        <p15:presenceInfo xmlns:p15="http://schemas.microsoft.com/office/powerpoint/2012/main" userId="Proofrea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63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6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60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805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47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284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21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963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4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86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2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7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08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0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3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05B3DA8-AEB5-4A2B-A9F3-18B8FF20F038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7E43FE-0578-4D4F-B11E-EFCE86FF2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761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1487" y="454782"/>
            <a:ext cx="8574622" cy="26161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Case Study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4919" y="4997753"/>
            <a:ext cx="6987645" cy="1388534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[Presenter’s Name]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[Institute’s Name]</a:t>
            </a:r>
          </a:p>
          <a:p>
            <a:pPr algn="ctr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[Date]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5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Problem for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Tehindo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(Tea Manufacturing Company)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range of different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 is one major challenging aspect.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organization is facing problems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when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comes to management of different products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Pujawan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2009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the supply chain processes for company are getting complex.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 cooperation between different stakeholders is at risk.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42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of Possible Solutions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22763"/>
            <a:ext cx="10018713" cy="43087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Integration: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Adopting the combination of different phases of production.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ensures every member’s responsibility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successfully produce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various forms of product.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Recruiting third-party to meet organizational objectives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business enhancement strategy.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as cost-effective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 to meet business objectives.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55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Effectiveness of Alternative Solutions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Integration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Advantage: Successful and confirmed domain of supply and demand of the product.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Disadvantage: Higher risk of inefficiencies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Outsourcing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Advantage: Business hazard in the form of business operations can be minimized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Disadvantage: Risk of losing some form of control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01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Justification of Recommendations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438399"/>
            <a:ext cx="10018713" cy="31242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integration is a preferable option.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recommended as there is proper form of supply and demand.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Successfully incorporates various forms of incompetence.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2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Pujawan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I. N., &amp;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(2009). Managing Supply Chain Complexity in a Tea Manufacturing Company.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 AND SUPPLY CHAIN MANAGEMENT-AN INTERNATIONAL JOURNAL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(3), 167–171.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684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126</TotalTime>
  <Words>244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Corbel</vt:lpstr>
      <vt:lpstr>Times New Roman</vt:lpstr>
      <vt:lpstr>Wingdings</vt:lpstr>
      <vt:lpstr>Parallax</vt:lpstr>
      <vt:lpstr>Case Study</vt:lpstr>
      <vt:lpstr>Main Problem for Tehindo (Tea Manufacturing Company)</vt:lpstr>
      <vt:lpstr>Identification of Possible Solutions</vt:lpstr>
      <vt:lpstr>Effectiveness of Alternative Solutions</vt:lpstr>
      <vt:lpstr>Justification of Recommendations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</dc:creator>
  <cp:lastModifiedBy>salma</cp:lastModifiedBy>
  <cp:revision>34</cp:revision>
  <dcterms:created xsi:type="dcterms:W3CDTF">2019-11-22T16:39:12Z</dcterms:created>
  <dcterms:modified xsi:type="dcterms:W3CDTF">2019-11-23T12:36:49Z</dcterms:modified>
</cp:coreProperties>
</file>