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8" d="100"/>
          <a:sy n="48" d="100"/>
        </p:scale>
        <p:origin x="-264" y="-90"/>
      </p:cViewPr>
      <p:guideLst>
        <p:guide orient="horz" pos="2160"/>
        <p:guide pos="2880"/>
      </p:guideLst>
    </p:cSldViewPr>
  </p:slideViewPr>
  <p:notesTextViewPr>
    <p:cViewPr>
      <p:scale>
        <a:sx n="100" d="100"/>
        <a:sy n="100" d="100"/>
      </p:scale>
      <p:origin x="0" y="36"/>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806196-6F14-4741-ABDD-B778406373A1}" type="datetimeFigureOut">
              <a:rPr lang="en-US" smtClean="0"/>
              <a:pPr/>
              <a:t>3/24/2019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50E180-8115-492D-AB95-0FC747DDFAF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presentation shows the problems</a:t>
            </a:r>
            <a:r>
              <a:rPr lang="en-US" baseline="0" dirty="0" smtClean="0"/>
              <a:t> faced by BELDEN and solutions have been suggested for the problems </a:t>
            </a:r>
            <a:r>
              <a:rPr lang="en-US" baseline="0" smtClean="0"/>
              <a:t>mentiioned</a:t>
            </a:r>
            <a:endParaRPr lang="en-US"/>
          </a:p>
        </p:txBody>
      </p:sp>
      <p:sp>
        <p:nvSpPr>
          <p:cNvPr id="4" name="Slide Number Placeholder 3"/>
          <p:cNvSpPr>
            <a:spLocks noGrp="1"/>
          </p:cNvSpPr>
          <p:nvPr>
            <p:ph type="sldNum" sz="quarter" idx="10"/>
          </p:nvPr>
        </p:nvSpPr>
        <p:spPr/>
        <p:txBody>
          <a:bodyPr/>
          <a:lstStyle/>
          <a:p>
            <a:fld id="{B450E180-8115-492D-AB95-0FC747DDFAF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R &amp; D department</a:t>
            </a:r>
            <a:r>
              <a:rPr lang="en-US" baseline="0" dirty="0"/>
              <a:t> plays an important role in the company. In a company working in the technology sector, its importance is multiplied. Thus the lack of the department will hurt the company. </a:t>
            </a:r>
          </a:p>
          <a:p>
            <a:r>
              <a:rPr lang="en-US" baseline="0" dirty="0"/>
              <a:t>The organization works in tandem. There is no one department that can work solely. The same goes with the absence. The absence of one department will mean that some other departments will also be idle. </a:t>
            </a:r>
            <a:endParaRPr lang="en-US" dirty="0"/>
          </a:p>
        </p:txBody>
      </p:sp>
      <p:sp>
        <p:nvSpPr>
          <p:cNvPr id="4" name="Slide Number Placeholder 3"/>
          <p:cNvSpPr>
            <a:spLocks noGrp="1"/>
          </p:cNvSpPr>
          <p:nvPr>
            <p:ph type="sldNum" sz="quarter" idx="10"/>
          </p:nvPr>
        </p:nvSpPr>
        <p:spPr/>
        <p:txBody>
          <a:bodyPr/>
          <a:lstStyle/>
          <a:p>
            <a:fld id="{B450E180-8115-492D-AB95-0FC747DDFAF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R &amp; D department</a:t>
            </a:r>
            <a:r>
              <a:rPr lang="en-US" baseline="0" dirty="0"/>
              <a:t> should be established. Then the resources of the company should be so organized that all the departments work in coherence. The new product that is made will be advertised by marketing department. Finance department will provide funds for developing and marketing the product.</a:t>
            </a:r>
          </a:p>
          <a:p>
            <a:r>
              <a:rPr lang="en-US" baseline="0" dirty="0"/>
              <a:t>In some cases the development of new products will be a source of motivation for the employees. </a:t>
            </a:r>
            <a:endParaRPr lang="en-US" dirty="0"/>
          </a:p>
        </p:txBody>
      </p:sp>
      <p:sp>
        <p:nvSpPr>
          <p:cNvPr id="4" name="Slide Number Placeholder 3"/>
          <p:cNvSpPr>
            <a:spLocks noGrp="1"/>
          </p:cNvSpPr>
          <p:nvPr>
            <p:ph type="sldNum" sz="quarter" idx="10"/>
          </p:nvPr>
        </p:nvSpPr>
        <p:spPr/>
        <p:txBody>
          <a:bodyPr/>
          <a:lstStyle/>
          <a:p>
            <a:fld id="{B450E180-8115-492D-AB95-0FC747DDFAF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company works in different cultures and employees are</a:t>
            </a:r>
            <a:r>
              <a:rPr lang="en-US" baseline="0" dirty="0"/>
              <a:t> not able to cope with the various barriers presented to them. The language barrier is the most important one. </a:t>
            </a:r>
          </a:p>
          <a:p>
            <a:r>
              <a:rPr lang="en-US" baseline="0" dirty="0"/>
              <a:t>Due to the company being a technological one, the scenario in which the work is done keeps on changing very fast. The employees have failed to keep up with the pace of change.</a:t>
            </a:r>
          </a:p>
          <a:p>
            <a:r>
              <a:rPr lang="en-US" baseline="0" dirty="0"/>
              <a:t>There seems a communication gap between the management and the employee especially working in other cultures. This is the reason that they go to the culture without being properly prepared.</a:t>
            </a:r>
            <a:endParaRPr lang="en-US" dirty="0"/>
          </a:p>
        </p:txBody>
      </p:sp>
      <p:sp>
        <p:nvSpPr>
          <p:cNvPr id="4" name="Slide Number Placeholder 3"/>
          <p:cNvSpPr>
            <a:spLocks noGrp="1"/>
          </p:cNvSpPr>
          <p:nvPr>
            <p:ph type="sldNum" sz="quarter" idx="10"/>
          </p:nvPr>
        </p:nvSpPr>
        <p:spPr/>
        <p:txBody>
          <a:bodyPr/>
          <a:lstStyle/>
          <a:p>
            <a:fld id="{B450E180-8115-492D-AB95-0FC747DDFAF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employees should be trained in order to cope with the cultural differences. The major training should be </a:t>
            </a:r>
            <a:r>
              <a:rPr lang="en-US" dirty="0" err="1"/>
              <a:t>focussed</a:t>
            </a:r>
            <a:r>
              <a:rPr lang="en-US" dirty="0"/>
              <a:t> on the language differences that hurt the company most. In this regard, it can also be suggested</a:t>
            </a:r>
            <a:r>
              <a:rPr lang="en-US" baseline="0" dirty="0"/>
              <a:t> that the company hires some local people. The employees should be given on the job and off the job training sessions by the experts. </a:t>
            </a:r>
          </a:p>
          <a:p>
            <a:r>
              <a:rPr lang="en-US" baseline="0" dirty="0"/>
              <a:t>After the training, the employee performance should be judged and some sort of rewards should be given to them based on their performance. This will motivate the employees to work better in the future. The communication should be clear about who will serve which foreign </a:t>
            </a:r>
            <a:r>
              <a:rPr lang="en-US" baseline="0" dirty="0" err="1"/>
              <a:t>market.This</a:t>
            </a:r>
            <a:r>
              <a:rPr lang="en-US" baseline="0" dirty="0"/>
              <a:t> will help the employees to be ready for </a:t>
            </a:r>
            <a:r>
              <a:rPr lang="en-US" baseline="0"/>
              <a:t>the particular market. </a:t>
            </a:r>
            <a:endParaRPr lang="en-US" dirty="0"/>
          </a:p>
        </p:txBody>
      </p:sp>
      <p:sp>
        <p:nvSpPr>
          <p:cNvPr id="4" name="Slide Number Placeholder 3"/>
          <p:cNvSpPr>
            <a:spLocks noGrp="1"/>
          </p:cNvSpPr>
          <p:nvPr>
            <p:ph type="sldNum" sz="quarter" idx="10"/>
          </p:nvPr>
        </p:nvSpPr>
        <p:spPr/>
        <p:txBody>
          <a:bodyPr/>
          <a:lstStyle/>
          <a:p>
            <a:fld id="{B450E180-8115-492D-AB95-0FC747DDFAF7}"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AD303B-FD4E-42B6-B22A-0A11B0A23134}"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767300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AD303B-FD4E-42B6-B22A-0A11B0A23134}" type="datetimeFigureOut">
              <a:rPr lang="en-US" smtClean="0"/>
              <a:pPr/>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257588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DAD303B-FD4E-42B6-B22A-0A11B0A23134}"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2702472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DAD303B-FD4E-42B6-B22A-0A11B0A23134}"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6914-18EA-4350-BD25-4F9193BF12DA}"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xmlns="" val="390941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AD303B-FD4E-42B6-B22A-0A11B0A23134}"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1540874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DAD303B-FD4E-42B6-B22A-0A11B0A23134}" type="datetimeFigureOut">
              <a:rPr lang="en-US" smtClean="0"/>
              <a:pPr/>
              <a:t>3/24/2019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1261600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DAD303B-FD4E-42B6-B22A-0A11B0A23134}" type="datetimeFigureOut">
              <a:rPr lang="en-US" smtClean="0"/>
              <a:pPr/>
              <a:t>3/24/2019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2206462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AD303B-FD4E-42B6-B22A-0A11B0A23134}"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3762843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AD303B-FD4E-42B6-B22A-0A11B0A23134}"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223050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DAD303B-FD4E-42B6-B22A-0A11B0A23134}"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375405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AD303B-FD4E-42B6-B22A-0A11B0A23134}"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190075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AD303B-FD4E-42B6-B22A-0A11B0A23134}" type="datetimeFigureOut">
              <a:rPr lang="en-US" smtClean="0"/>
              <a:pPr/>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154377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AD303B-FD4E-42B6-B22A-0A11B0A23134}" type="datetimeFigureOut">
              <a:rPr lang="en-US" smtClean="0"/>
              <a:pPr/>
              <a:t>3/24/2019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1557485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DAD303B-FD4E-42B6-B22A-0A11B0A23134}" type="datetimeFigureOut">
              <a:rPr lang="en-US" smtClean="0"/>
              <a:pPr/>
              <a:t>3/24/2019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31958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DAD303B-FD4E-42B6-B22A-0A11B0A23134}" type="datetimeFigureOut">
              <a:rPr lang="en-US" smtClean="0"/>
              <a:pPr/>
              <a:t>3/24/2019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1879156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DAD303B-FD4E-42B6-B22A-0A11B0A23134}" type="datetimeFigureOut">
              <a:rPr lang="en-US" smtClean="0"/>
              <a:pPr/>
              <a:t>3/24/2019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228852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AD303B-FD4E-42B6-B22A-0A11B0A23134}" type="datetimeFigureOut">
              <a:rPr lang="en-US" smtClean="0"/>
              <a:pPr/>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3144408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DAD303B-FD4E-42B6-B22A-0A11B0A23134}" type="datetimeFigureOut">
              <a:rPr lang="en-US" smtClean="0"/>
              <a:pPr/>
              <a:t>3/24/2019</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69A86914-18EA-4350-BD25-4F9193BF12DA}" type="slidenum">
              <a:rPr lang="en-US" smtClean="0"/>
              <a:pPr/>
              <a:t>‹#›</a:t>
            </a:fld>
            <a:endParaRPr lang="en-US"/>
          </a:p>
        </p:txBody>
      </p:sp>
    </p:spTree>
    <p:extLst>
      <p:ext uri="{BB962C8B-B14F-4D97-AF65-F5344CB8AC3E}">
        <p14:creationId xmlns:p14="http://schemas.microsoft.com/office/powerpoint/2010/main" xmlns="" val="32602708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BELDEN</a:t>
            </a:r>
          </a:p>
        </p:txBody>
      </p:sp>
      <p:sp>
        <p:nvSpPr>
          <p:cNvPr id="3" name="Subtitle 2"/>
          <p:cNvSpPr>
            <a:spLocks noGrp="1"/>
          </p:cNvSpPr>
          <p:nvPr>
            <p:ph type="subTitle" idx="1"/>
          </p:nvPr>
        </p:nvSpPr>
        <p:spPr/>
        <p:txBody>
          <a:bodyPr/>
          <a:lstStyle/>
          <a:p>
            <a:r>
              <a:rPr lang="en-US" dirty="0"/>
              <a:t>Problems and Solutions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Lack of R &amp;D</a:t>
            </a:r>
          </a:p>
        </p:txBody>
      </p:sp>
      <p:sp>
        <p:nvSpPr>
          <p:cNvPr id="3" name="Content Placeholder 2"/>
          <p:cNvSpPr>
            <a:spLocks noGrp="1"/>
          </p:cNvSpPr>
          <p:nvPr>
            <p:ph idx="1"/>
          </p:nvPr>
        </p:nvSpPr>
        <p:spPr/>
        <p:txBody>
          <a:bodyPr/>
          <a:lstStyle/>
          <a:p>
            <a:r>
              <a:rPr lang="en-US" dirty="0"/>
              <a:t>The company is in technology sector and it is hard to survive in the sector without R&amp;D. </a:t>
            </a:r>
          </a:p>
          <a:p>
            <a:r>
              <a:rPr lang="en-US" dirty="0"/>
              <a:t>Lack of R &amp; D means no innovation in products and services</a:t>
            </a:r>
          </a:p>
          <a:p>
            <a:r>
              <a:rPr lang="en-US" dirty="0"/>
              <a:t>This would also mean that marketing department is almost idle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lstStyle/>
          <a:p>
            <a:r>
              <a:rPr lang="en-US" dirty="0"/>
              <a:t>Establishment of R&amp;D</a:t>
            </a:r>
          </a:p>
          <a:p>
            <a:r>
              <a:rPr lang="en-US" dirty="0"/>
              <a:t>Organizing</a:t>
            </a:r>
          </a:p>
          <a:p>
            <a:r>
              <a:rPr lang="en-US" dirty="0"/>
              <a:t>Motivating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Lack of trained staff</a:t>
            </a:r>
          </a:p>
        </p:txBody>
      </p:sp>
      <p:sp>
        <p:nvSpPr>
          <p:cNvPr id="3" name="Content Placeholder 2"/>
          <p:cNvSpPr>
            <a:spLocks noGrp="1"/>
          </p:cNvSpPr>
          <p:nvPr>
            <p:ph idx="1"/>
          </p:nvPr>
        </p:nvSpPr>
        <p:spPr/>
        <p:txBody>
          <a:bodyPr/>
          <a:lstStyle/>
          <a:p>
            <a:r>
              <a:rPr lang="en-US" dirty="0"/>
              <a:t>Working in different cultures</a:t>
            </a:r>
          </a:p>
          <a:p>
            <a:r>
              <a:rPr lang="en-US" dirty="0"/>
              <a:t>Changing scenarios</a:t>
            </a:r>
          </a:p>
          <a:p>
            <a:r>
              <a:rPr lang="en-US" dirty="0"/>
              <a:t>Communication gap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lstStyle/>
          <a:p>
            <a:r>
              <a:rPr lang="en-US" dirty="0"/>
              <a:t>The employees should be trained</a:t>
            </a:r>
          </a:p>
          <a:p>
            <a:r>
              <a:rPr lang="en-US" dirty="0"/>
              <a:t>Performance rewards</a:t>
            </a:r>
          </a:p>
          <a:p>
            <a:r>
              <a:rPr lang="en-US" dirty="0"/>
              <a:t>Clear communication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36</TotalTime>
  <Words>470</Words>
  <Application>Microsoft Office PowerPoint</Application>
  <PresentationFormat>On-screen Show (4:3)</PresentationFormat>
  <Paragraphs>33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Ion</vt:lpstr>
      <vt:lpstr>BELDEN</vt:lpstr>
      <vt:lpstr>Lack of R &amp;D</vt:lpstr>
      <vt:lpstr>Solution</vt:lpstr>
      <vt:lpstr>Lack of trained staff</vt:lpstr>
      <vt:lpstr>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BELDEN</dc:title>
  <dc:creator>Pakistan Laptops</dc:creator>
  <cp:lastModifiedBy>Pakistan Laptops</cp:lastModifiedBy>
  <cp:revision>16</cp:revision>
  <dcterms:created xsi:type="dcterms:W3CDTF">2019-03-23T20:40:02Z</dcterms:created>
  <dcterms:modified xsi:type="dcterms:W3CDTF">2019-03-23T21:23:34Z</dcterms:modified>
</cp:coreProperties>
</file>