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70" r:id="rId3"/>
    <p:sldId id="257" r:id="rId4"/>
    <p:sldId id="258" r:id="rId5"/>
    <p:sldId id="259" r:id="rId6"/>
    <p:sldId id="260" r:id="rId7"/>
    <p:sldId id="261" r:id="rId8"/>
    <p:sldId id="263" r:id="rId9"/>
    <p:sldId id="262" r:id="rId10"/>
    <p:sldId id="264" r:id="rId11"/>
    <p:sldId id="265" r:id="rId12"/>
    <p:sldId id="266" r:id="rId13"/>
    <p:sldId id="268" r:id="rId14"/>
    <p:sldId id="272" r:id="rId15"/>
    <p:sldId id="271"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3" autoAdjust="0"/>
    <p:restoredTop sz="94660"/>
  </p:normalViewPr>
  <p:slideViewPr>
    <p:cSldViewPr snapToGrid="0">
      <p:cViewPr varScale="1">
        <p:scale>
          <a:sx n="87" d="100"/>
          <a:sy n="87" d="100"/>
        </p:scale>
        <p:origin x="1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3779DA-23DD-416B-9BFE-D07576AECFB5}" type="datetimeFigureOut">
              <a:rPr lang="en-US" smtClean="0"/>
              <a:t>2/12/2019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5EE0E-5A03-45A5-B153-D8CF9402E0B9}" type="slidenum">
              <a:rPr lang="en-US" smtClean="0"/>
              <a:t>‹#›</a:t>
            </a:fld>
            <a:endParaRPr lang="en-US"/>
          </a:p>
        </p:txBody>
      </p:sp>
    </p:spTree>
    <p:extLst>
      <p:ext uri="{BB962C8B-B14F-4D97-AF65-F5344CB8AC3E}">
        <p14:creationId xmlns:p14="http://schemas.microsoft.com/office/powerpoint/2010/main" val="187675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a:t>
            </a:r>
            <a:r>
              <a:rPr lang="en-US" baseline="0" dirty="0" smtClean="0"/>
              <a:t> examines </a:t>
            </a:r>
            <a:r>
              <a:rPr lang="en-US" dirty="0" smtClean="0"/>
              <a:t>modern food production and its consequences, and of how food production on a mass scale negatively affects health in the United States.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The majority of American farmland today is dominated by industrial agriculture featuring chemically intensive food production in large single-crop farms and animal production facilities. Modern food processing has grown into a large industry with revenue of hundreds of billions of dollars. The effects of industrial agriculture and the food processing industry on the environment and public health have raised concerns over the decades.</a:t>
            </a:r>
            <a:endParaRPr lang="en-US" dirty="0"/>
          </a:p>
        </p:txBody>
      </p:sp>
      <p:sp>
        <p:nvSpPr>
          <p:cNvPr id="4" name="Slide Number Placeholder 3"/>
          <p:cNvSpPr>
            <a:spLocks noGrp="1"/>
          </p:cNvSpPr>
          <p:nvPr>
            <p:ph type="sldNum" sz="quarter" idx="10"/>
          </p:nvPr>
        </p:nvSpPr>
        <p:spPr/>
        <p:txBody>
          <a:bodyPr/>
          <a:lstStyle/>
          <a:p>
            <a:fld id="{8D45EE0E-5A03-45A5-B153-D8CF9402E0B9}" type="slidenum">
              <a:rPr lang="en-US" smtClean="0"/>
              <a:t>3</a:t>
            </a:fld>
            <a:endParaRPr lang="en-US"/>
          </a:p>
        </p:txBody>
      </p:sp>
    </p:spTree>
    <p:extLst>
      <p:ext uri="{BB962C8B-B14F-4D97-AF65-F5344CB8AC3E}">
        <p14:creationId xmlns:p14="http://schemas.microsoft.com/office/powerpoint/2010/main" val="708878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exists now is a food industrial complex, which focuses on efficiency, high volume production, and profitability.</a:t>
            </a:r>
          </a:p>
          <a:p>
            <a:r>
              <a:rPr lang="en-US" sz="1200" b="0" i="0" kern="1200" dirty="0" smtClean="0">
                <a:solidFill>
                  <a:schemeClr val="tx1"/>
                </a:solidFill>
                <a:effectLst/>
                <a:latin typeface="+mn-lt"/>
                <a:ea typeface="+mn-ea"/>
                <a:cs typeface="+mn-cs"/>
              </a:rPr>
              <a:t>Modern food processing has grown into a large industry with revenue of hundreds of billions of dollars. </a:t>
            </a:r>
            <a:endParaRPr lang="en-US" dirty="0" smtClean="0"/>
          </a:p>
          <a:p>
            <a:endParaRPr lang="en-US" dirty="0"/>
          </a:p>
        </p:txBody>
      </p:sp>
      <p:sp>
        <p:nvSpPr>
          <p:cNvPr id="4" name="Slide Number Placeholder 3"/>
          <p:cNvSpPr>
            <a:spLocks noGrp="1"/>
          </p:cNvSpPr>
          <p:nvPr>
            <p:ph type="sldNum" sz="quarter" idx="10"/>
          </p:nvPr>
        </p:nvSpPr>
        <p:spPr/>
        <p:txBody>
          <a:bodyPr/>
          <a:lstStyle/>
          <a:p>
            <a:fld id="{8D45EE0E-5A03-45A5-B153-D8CF9402E0B9}" type="slidenum">
              <a:rPr lang="en-US" smtClean="0"/>
              <a:t>4</a:t>
            </a:fld>
            <a:endParaRPr lang="en-US"/>
          </a:p>
        </p:txBody>
      </p:sp>
    </p:spTree>
    <p:extLst>
      <p:ext uri="{BB962C8B-B14F-4D97-AF65-F5344CB8AC3E}">
        <p14:creationId xmlns:p14="http://schemas.microsoft.com/office/powerpoint/2010/main" val="1409566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citizens, students, and policymakers are simply unaware of the inner workings of the food-industrial complex, along with the dangers inherent in</a:t>
            </a:r>
            <a:r>
              <a:rPr lang="en-US" baseline="0" dirty="0" smtClean="0"/>
              <a:t> </a:t>
            </a:r>
            <a:r>
              <a:rPr lang="en-US" dirty="0" smtClean="0"/>
              <a:t>factory farms and other sites of production within this economic sector.</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35% of adults’ daily energy intake (kilojoules) comes from junk food.</a:t>
            </a:r>
          </a:p>
          <a:p>
            <a:r>
              <a:rPr lang="en-US" sz="1200" b="0" i="0" kern="1200" dirty="0" smtClean="0">
                <a:solidFill>
                  <a:schemeClr val="tx1"/>
                </a:solidFill>
                <a:effectLst/>
                <a:latin typeface="+mn-lt"/>
                <a:ea typeface="+mn-ea"/>
                <a:cs typeface="+mn-cs"/>
              </a:rPr>
              <a:t>41% of children’s daily energy intake (kilojoules) comes from junk food.</a:t>
            </a:r>
          </a:p>
          <a:p>
            <a:r>
              <a:rPr lang="en-US" sz="1200" b="0" i="0" kern="1200" dirty="0" smtClean="0">
                <a:solidFill>
                  <a:schemeClr val="tx1"/>
                </a:solidFill>
                <a:effectLst/>
                <a:latin typeface="+mn-lt"/>
                <a:ea typeface="+mn-ea"/>
                <a:cs typeface="+mn-cs"/>
              </a:rPr>
              <a:t>This means junk food is taking the place of other more nutritious foods in our diets.</a:t>
            </a:r>
          </a:p>
          <a:p>
            <a:endParaRPr lang="en-US" dirty="0"/>
          </a:p>
        </p:txBody>
      </p:sp>
      <p:sp>
        <p:nvSpPr>
          <p:cNvPr id="4" name="Slide Number Placeholder 3"/>
          <p:cNvSpPr>
            <a:spLocks noGrp="1"/>
          </p:cNvSpPr>
          <p:nvPr>
            <p:ph type="sldNum" sz="quarter" idx="10"/>
          </p:nvPr>
        </p:nvSpPr>
        <p:spPr/>
        <p:txBody>
          <a:bodyPr/>
          <a:lstStyle/>
          <a:p>
            <a:fld id="{8D45EE0E-5A03-45A5-B153-D8CF9402E0B9}" type="slidenum">
              <a:rPr lang="en-US" smtClean="0"/>
              <a:t>5</a:t>
            </a:fld>
            <a:endParaRPr lang="en-US"/>
          </a:p>
        </p:txBody>
      </p:sp>
    </p:spTree>
    <p:extLst>
      <p:ext uri="{BB962C8B-B14F-4D97-AF65-F5344CB8AC3E}">
        <p14:creationId xmlns:p14="http://schemas.microsoft.com/office/powerpoint/2010/main" val="1868756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Fast food is popular because the food is inexpensive, convenient, and tastes good. However, fast food is often made with cheaper ingredients such as high fat meat, refined grains, and added sugar and fats, instead of nutritious ingredients such as lean meats, whole grains, fresh fruits, and vegetables. Fast food is also high in sodium (aka salt) which is used as a preservative and makes food more flavorful and satisfying.</a:t>
            </a:r>
            <a:br>
              <a:rPr lang="en-US" dirty="0" smtClean="0"/>
            </a:br>
            <a:r>
              <a:rPr lang="en-US" dirty="0" smtClean="0"/>
              <a:t/>
            </a:r>
            <a:br>
              <a:rPr lang="en-US" dirty="0" smtClean="0"/>
            </a:br>
            <a:r>
              <a:rPr lang="en-US" dirty="0" smtClean="0"/>
              <a:t>Junk food is lurking in vending machines and convenience stores. Even establishments that don't typically sell food items might have snacks and sodas near the cash register. They're easy to prepare, and you can stockpile them in your kitchen cabinet for a long time.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Because junk foods are easy to find, easy to make, and a lot of them just flat out taste good, consuming them becomes a habit. That's the real problem.</a:t>
            </a:r>
            <a:endParaRPr lang="en-US" dirty="0"/>
          </a:p>
        </p:txBody>
      </p:sp>
      <p:sp>
        <p:nvSpPr>
          <p:cNvPr id="4" name="Slide Number Placeholder 3"/>
          <p:cNvSpPr>
            <a:spLocks noGrp="1"/>
          </p:cNvSpPr>
          <p:nvPr>
            <p:ph type="sldNum" sz="quarter" idx="10"/>
          </p:nvPr>
        </p:nvSpPr>
        <p:spPr/>
        <p:txBody>
          <a:bodyPr/>
          <a:lstStyle/>
          <a:p>
            <a:fld id="{8D45EE0E-5A03-45A5-B153-D8CF9402E0B9}" type="slidenum">
              <a:rPr lang="en-US" smtClean="0"/>
              <a:t>6</a:t>
            </a:fld>
            <a:endParaRPr lang="en-US"/>
          </a:p>
        </p:txBody>
      </p:sp>
    </p:spTree>
    <p:extLst>
      <p:ext uri="{BB962C8B-B14F-4D97-AF65-F5344CB8AC3E}">
        <p14:creationId xmlns:p14="http://schemas.microsoft.com/office/powerpoint/2010/main" val="973704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 study published in 2012 in “The American Journal of Clinical Nutrition” found that regularly consuming high-energy-dense junk food decreases sensory-specific satiety, causing you to eat more of that food. If you overeat consistently, especially junk food, this can lead to weight gain and obesity.</a:t>
            </a:r>
          </a:p>
          <a:p>
            <a:endParaRPr lang="en-US" dirty="0" smtClean="0"/>
          </a:p>
          <a:p>
            <a:r>
              <a:rPr lang="en-US" dirty="0" smtClean="0"/>
              <a:t>Junk food tends to be high in saturated fat and cholesterol. According to the American Heart Association, saturated fat and cholesterol raise your cholesterol levels, putting you at risk for heart disease and stroke. The excess sodium that's found in most processed food can raise your blood pressure as well as increase the chance that you will develop heart disease.</a:t>
            </a:r>
          </a:p>
          <a:p>
            <a:endParaRPr lang="en-US" dirty="0" smtClean="0"/>
          </a:p>
          <a:p>
            <a:r>
              <a:rPr lang="en-US" dirty="0" smtClean="0"/>
              <a:t>Your body uses insulin to move blood sugar from digested food into cells, where it is stored until your body needs it. The refined carbohydrates, or added sugars, in junk food cause spikes and then dips in your blood sugar levels. This leads to insulin resistance and hyperglycemia, where sugar doesn’t get stored, but rather stays in your bloodstream. Over time, you can develop Type 2 diabetes, a condition that puts you at risk for a number of other health complications.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D45EE0E-5A03-45A5-B153-D8CF9402E0B9}" type="slidenum">
              <a:rPr lang="en-US" smtClean="0"/>
              <a:t>7</a:t>
            </a:fld>
            <a:endParaRPr lang="en-US"/>
          </a:p>
        </p:txBody>
      </p:sp>
    </p:spTree>
    <p:extLst>
      <p:ext uri="{BB962C8B-B14F-4D97-AF65-F5344CB8AC3E}">
        <p14:creationId xmlns:p14="http://schemas.microsoft.com/office/powerpoint/2010/main" val="2885886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5EE0E-5A03-45A5-B153-D8CF9402E0B9}" type="slidenum">
              <a:rPr lang="en-US" smtClean="0"/>
              <a:t>8</a:t>
            </a:fld>
            <a:endParaRPr lang="en-US"/>
          </a:p>
        </p:txBody>
      </p:sp>
    </p:spTree>
    <p:extLst>
      <p:ext uri="{BB962C8B-B14F-4D97-AF65-F5344CB8AC3E}">
        <p14:creationId xmlns:p14="http://schemas.microsoft.com/office/powerpoint/2010/main" val="385710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Eliminate packaged and processed snack foods from your kitchen and home. Do not purchase junk foods such as chips, crackers, soda, candy, and frozen pizza and pastry snacks. Removing unhealthy but convenient junk food options will help you make better food choices.</a:t>
            </a:r>
            <a:endParaRPr lang="en-US" dirty="0"/>
          </a:p>
        </p:txBody>
      </p:sp>
      <p:sp>
        <p:nvSpPr>
          <p:cNvPr id="4" name="Slide Number Placeholder 3"/>
          <p:cNvSpPr>
            <a:spLocks noGrp="1"/>
          </p:cNvSpPr>
          <p:nvPr>
            <p:ph type="sldNum" sz="quarter" idx="10"/>
          </p:nvPr>
        </p:nvSpPr>
        <p:spPr/>
        <p:txBody>
          <a:bodyPr/>
          <a:lstStyle/>
          <a:p>
            <a:fld id="{8D45EE0E-5A03-45A5-B153-D8CF9402E0B9}" type="slidenum">
              <a:rPr lang="en-US" smtClean="0"/>
              <a:t>10</a:t>
            </a:fld>
            <a:endParaRPr lang="en-US"/>
          </a:p>
        </p:txBody>
      </p:sp>
    </p:spTree>
    <p:extLst>
      <p:ext uri="{BB962C8B-B14F-4D97-AF65-F5344CB8AC3E}">
        <p14:creationId xmlns:p14="http://schemas.microsoft.com/office/powerpoint/2010/main" val="3628905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fresh fruit more appealing to children by serving washed and cut apples, pears, peaches, apricots and other fruits with spreads such as peanut butter and jam. Prepare vegetables such as celery, cucumbers, carrots and bell peppers by slicing them into easy-to-eat fingers; serve with low-fat cream cheese, yogurt, hummus or other dips.</a:t>
            </a:r>
            <a:r>
              <a:rPr lang="en-US" baseline="0" dirty="0" smtClean="0"/>
              <a:t> </a:t>
            </a:r>
            <a:r>
              <a:rPr lang="en-US" dirty="0" smtClean="0"/>
              <a:t>Cook healthy alternatives to junk food.</a:t>
            </a:r>
            <a:endParaRPr lang="en-US" dirty="0"/>
          </a:p>
        </p:txBody>
      </p:sp>
      <p:sp>
        <p:nvSpPr>
          <p:cNvPr id="4" name="Slide Number Placeholder 3"/>
          <p:cNvSpPr>
            <a:spLocks noGrp="1"/>
          </p:cNvSpPr>
          <p:nvPr>
            <p:ph type="sldNum" sz="quarter" idx="10"/>
          </p:nvPr>
        </p:nvSpPr>
        <p:spPr/>
        <p:txBody>
          <a:bodyPr/>
          <a:lstStyle/>
          <a:p>
            <a:fld id="{8D45EE0E-5A03-45A5-B153-D8CF9402E0B9}" type="slidenum">
              <a:rPr lang="en-US" smtClean="0"/>
              <a:t>11</a:t>
            </a:fld>
            <a:endParaRPr lang="en-US"/>
          </a:p>
        </p:txBody>
      </p:sp>
    </p:spTree>
    <p:extLst>
      <p:ext uri="{BB962C8B-B14F-4D97-AF65-F5344CB8AC3E}">
        <p14:creationId xmlns:p14="http://schemas.microsoft.com/office/powerpoint/2010/main" val="2485280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2/12/2019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2/12/2019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a:t>
            </a:r>
            <a:r>
              <a:rPr lang="en-US" dirty="0" err="1"/>
              <a:t>McDonaldization</a:t>
            </a:r>
            <a:r>
              <a:rPr lang="en-US" dirty="0"/>
              <a:t> of Society</a:t>
            </a:r>
          </a:p>
        </p:txBody>
      </p:sp>
      <p:sp>
        <p:nvSpPr>
          <p:cNvPr id="3" name="Subtitle 2"/>
          <p:cNvSpPr>
            <a:spLocks noGrp="1"/>
          </p:cNvSpPr>
          <p:nvPr>
            <p:ph type="subTitle" idx="1"/>
          </p:nvPr>
        </p:nvSpPr>
        <p:spPr/>
        <p:txBody>
          <a:bodyPr/>
          <a:lstStyle/>
          <a:p>
            <a:r>
              <a:rPr lang="en-US" dirty="0"/>
              <a:t>	Resisting </a:t>
            </a:r>
            <a:r>
              <a:rPr lang="en-US" dirty="0" err="1"/>
              <a:t>McDonaldization</a:t>
            </a:r>
            <a:endParaRPr lang="en-US" dirty="0"/>
          </a:p>
        </p:txBody>
      </p:sp>
    </p:spTree>
    <p:extLst>
      <p:ext uri="{BB962C8B-B14F-4D97-AF65-F5344CB8AC3E}">
        <p14:creationId xmlns:p14="http://schemas.microsoft.com/office/powerpoint/2010/main" val="176653999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minimize it? </a:t>
            </a:r>
          </a:p>
        </p:txBody>
      </p:sp>
      <p:sp>
        <p:nvSpPr>
          <p:cNvPr id="3" name="Content Placeholder 2"/>
          <p:cNvSpPr>
            <a:spLocks noGrp="1"/>
          </p:cNvSpPr>
          <p:nvPr>
            <p:ph idx="1"/>
          </p:nvPr>
        </p:nvSpPr>
        <p:spPr/>
        <p:txBody>
          <a:bodyPr/>
          <a:lstStyle/>
          <a:p>
            <a:r>
              <a:rPr lang="en-US" dirty="0" smtClean="0"/>
              <a:t>Avoiding as much junk food as we can </a:t>
            </a:r>
            <a:br>
              <a:rPr lang="en-US" dirty="0" smtClean="0"/>
            </a:br>
            <a:endParaRPr lang="en-US" dirty="0" smtClean="0"/>
          </a:p>
          <a:p>
            <a:r>
              <a:rPr lang="en-US" dirty="0" smtClean="0"/>
              <a:t>Avoiding can-food </a:t>
            </a:r>
            <a:br>
              <a:rPr lang="en-US" dirty="0" smtClean="0"/>
            </a:br>
            <a:endParaRPr lang="en-US" dirty="0" smtClean="0"/>
          </a:p>
          <a:p>
            <a:r>
              <a:rPr lang="en-US" dirty="0" smtClean="0"/>
              <a:t>Eating fresh and healthy meals </a:t>
            </a:r>
            <a:br>
              <a:rPr lang="en-US" dirty="0" smtClean="0"/>
            </a:br>
            <a:endParaRPr lang="en-US" dirty="0" smtClean="0"/>
          </a:p>
          <a:p>
            <a:r>
              <a:rPr lang="en-US" dirty="0" smtClean="0"/>
              <a:t>Eating on time </a:t>
            </a:r>
          </a:p>
          <a:p>
            <a:pPr marL="0" indent="0">
              <a:buNone/>
            </a:pPr>
            <a:endParaRPr lang="en-US" dirty="0"/>
          </a:p>
        </p:txBody>
      </p:sp>
      <p:pic>
        <p:nvPicPr>
          <p:cNvPr id="4" name="Picture 3"/>
          <p:cNvPicPr>
            <a:picLocks noChangeAspect="1"/>
          </p:cNvPicPr>
          <p:nvPr/>
        </p:nvPicPr>
        <p:blipFill>
          <a:blip r:embed="rId3"/>
          <a:stretch>
            <a:fillRect/>
          </a:stretch>
        </p:blipFill>
        <p:spPr>
          <a:xfrm>
            <a:off x="8820150" y="4429125"/>
            <a:ext cx="3371850" cy="2428875"/>
          </a:xfrm>
          <a:prstGeom prst="rect">
            <a:avLst/>
          </a:prstGeom>
        </p:spPr>
      </p:pic>
    </p:spTree>
    <p:extLst>
      <p:ext uri="{BB962C8B-B14F-4D97-AF65-F5344CB8AC3E}">
        <p14:creationId xmlns:p14="http://schemas.microsoft.com/office/powerpoint/2010/main" val="17628035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p:txBody>
          <a:bodyPr/>
          <a:lstStyle/>
          <a:p>
            <a:r>
              <a:rPr lang="en-US" dirty="0" smtClean="0"/>
              <a:t>Eradicating the use of soft drinks from our lives. </a:t>
            </a:r>
            <a:br>
              <a:rPr lang="en-US" dirty="0" smtClean="0"/>
            </a:br>
            <a:endParaRPr lang="en-US" dirty="0" smtClean="0"/>
          </a:p>
          <a:p>
            <a:r>
              <a:rPr lang="en-US" dirty="0" smtClean="0"/>
              <a:t>By adding more green vegetables in meals. </a:t>
            </a:r>
            <a:br>
              <a:rPr lang="en-US" dirty="0" smtClean="0"/>
            </a:br>
            <a:endParaRPr lang="en-US" dirty="0" smtClean="0"/>
          </a:p>
          <a:p>
            <a:r>
              <a:rPr lang="en-US" dirty="0" smtClean="0"/>
              <a:t>Avoid taking too much fats and sweets. </a:t>
            </a:r>
            <a:br>
              <a:rPr lang="en-US" dirty="0" smtClean="0"/>
            </a:br>
            <a:endParaRPr lang="en-US" dirty="0" smtClean="0"/>
          </a:p>
          <a:p>
            <a:r>
              <a:rPr lang="en-US" dirty="0" smtClean="0"/>
              <a:t>Regularly exercising.</a:t>
            </a:r>
          </a:p>
          <a:p>
            <a:endParaRPr lang="en-US" dirty="0"/>
          </a:p>
        </p:txBody>
      </p:sp>
      <p:pic>
        <p:nvPicPr>
          <p:cNvPr id="4" name="Picture 3"/>
          <p:cNvPicPr>
            <a:picLocks noChangeAspect="1"/>
          </p:cNvPicPr>
          <p:nvPr/>
        </p:nvPicPr>
        <p:blipFill>
          <a:blip r:embed="rId3"/>
          <a:stretch>
            <a:fillRect/>
          </a:stretch>
        </p:blipFill>
        <p:spPr>
          <a:xfrm>
            <a:off x="7751653" y="3047375"/>
            <a:ext cx="4440347" cy="3810625"/>
          </a:xfrm>
          <a:prstGeom prst="rect">
            <a:avLst/>
          </a:prstGeom>
        </p:spPr>
      </p:pic>
    </p:spTree>
    <p:extLst>
      <p:ext uri="{BB962C8B-B14F-4D97-AF65-F5344CB8AC3E}">
        <p14:creationId xmlns:p14="http://schemas.microsoft.com/office/powerpoint/2010/main" val="36259337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a:t>
            </a:r>
            <a:r>
              <a:rPr lang="en-US" dirty="0"/>
              <a:t>future of McDonaldization  </a:t>
            </a:r>
          </a:p>
        </p:txBody>
      </p:sp>
      <p:sp>
        <p:nvSpPr>
          <p:cNvPr id="3" name="Content Placeholder 2"/>
          <p:cNvSpPr>
            <a:spLocks noGrp="1"/>
          </p:cNvSpPr>
          <p:nvPr>
            <p:ph idx="1"/>
          </p:nvPr>
        </p:nvSpPr>
        <p:spPr/>
        <p:txBody>
          <a:bodyPr/>
          <a:lstStyle/>
          <a:p>
            <a:pPr marL="0" indent="0">
              <a:buNone/>
            </a:pPr>
            <a:r>
              <a:rPr lang="en-US" dirty="0" smtClean="0"/>
              <a:t>Sadly, we live in a world today where profit is focused more than anything else. </a:t>
            </a:r>
            <a:br>
              <a:rPr lang="en-US" dirty="0" smtClean="0"/>
            </a:br>
            <a:r>
              <a:rPr lang="en-US" dirty="0" smtClean="0"/>
              <a:t/>
            </a:r>
            <a:br>
              <a:rPr lang="en-US" dirty="0" smtClean="0"/>
            </a:br>
            <a:r>
              <a:rPr lang="en-US" dirty="0" smtClean="0"/>
              <a:t>With the growth of industries it seems like </a:t>
            </a:r>
            <a:r>
              <a:rPr lang="en-US" dirty="0"/>
              <a:t>McDonaldization </a:t>
            </a:r>
            <a:r>
              <a:rPr lang="en-US" dirty="0" smtClean="0"/>
              <a:t>will grow too. </a:t>
            </a:r>
            <a:br>
              <a:rPr lang="en-US" dirty="0" smtClean="0"/>
            </a:br>
            <a:r>
              <a:rPr lang="en-US" dirty="0" smtClean="0"/>
              <a:t/>
            </a:r>
            <a:br>
              <a:rPr lang="en-US" dirty="0" smtClean="0"/>
            </a:br>
            <a:r>
              <a:rPr lang="en-US" dirty="0" smtClean="0"/>
              <a:t>But will it?  </a:t>
            </a:r>
            <a:endParaRPr lang="en-US" dirty="0"/>
          </a:p>
        </p:txBody>
      </p:sp>
    </p:spTree>
    <p:extLst>
      <p:ext uri="{BB962C8B-B14F-4D97-AF65-F5344CB8AC3E}">
        <p14:creationId xmlns:p14="http://schemas.microsoft.com/office/powerpoint/2010/main" val="3583975778"/>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p:txBody>
          <a:bodyPr/>
          <a:lstStyle/>
          <a:p>
            <a:r>
              <a:rPr lang="en-US" dirty="0" smtClean="0"/>
              <a:t>Industries are dependent of customers. If the rate of the buyers of specific product drops, it means it is death of that particular industry. </a:t>
            </a:r>
          </a:p>
          <a:p>
            <a:r>
              <a:rPr lang="en-US" dirty="0" smtClean="0"/>
              <a:t>People are now more aware of the dreadful consequences of </a:t>
            </a:r>
            <a:r>
              <a:rPr lang="en-US" dirty="0"/>
              <a:t>McDonaldization </a:t>
            </a:r>
            <a:endParaRPr lang="en-US" dirty="0" smtClean="0"/>
          </a:p>
          <a:p>
            <a:r>
              <a:rPr lang="en-US" dirty="0" smtClean="0"/>
              <a:t>If Anti-</a:t>
            </a:r>
            <a:r>
              <a:rPr lang="en-US" dirty="0"/>
              <a:t>McDonaldization </a:t>
            </a:r>
            <a:r>
              <a:rPr lang="en-US" dirty="0" smtClean="0"/>
              <a:t>organizations successfully achieve their goals, McDonaldization’s fall will be not a surprise. </a:t>
            </a:r>
            <a:endParaRPr lang="en-US" dirty="0"/>
          </a:p>
        </p:txBody>
      </p:sp>
    </p:spTree>
    <p:extLst>
      <p:ext uri="{BB962C8B-B14F-4D97-AF65-F5344CB8AC3E}">
        <p14:creationId xmlns:p14="http://schemas.microsoft.com/office/powerpoint/2010/main" val="303374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a:t>
            </a:r>
            <a:r>
              <a:rPr lang="en-US" dirty="0" err="1"/>
              <a:t>Mcdonaldization</a:t>
            </a:r>
            <a:r>
              <a:rPr lang="en-US" dirty="0"/>
              <a:t>: A Primer | </a:t>
            </a:r>
            <a:r>
              <a:rPr lang="en-US" dirty="0" err="1"/>
              <a:t>Soc</a:t>
            </a:r>
            <a:r>
              <a:rPr lang="en-US" dirty="0"/>
              <a:t> 205." </a:t>
            </a:r>
            <a:r>
              <a:rPr lang="en-US" i="1" dirty="0"/>
              <a:t>People.eou.edu</a:t>
            </a:r>
            <a:r>
              <a:rPr lang="en-US" dirty="0"/>
              <a:t>. </a:t>
            </a:r>
            <a:r>
              <a:rPr lang="en-US" dirty="0" err="1"/>
              <a:t>N.p</a:t>
            </a:r>
            <a:r>
              <a:rPr lang="en-US" dirty="0"/>
              <a:t>., 2019. Web. 9 Feb. 2019</a:t>
            </a:r>
            <a:r>
              <a:rPr lang="en-US" dirty="0" smtClean="0"/>
              <a:t>.</a:t>
            </a:r>
          </a:p>
          <a:p>
            <a:r>
              <a:rPr lang="en-US" dirty="0"/>
              <a:t>Us, About et al. "How The Food Movement Is Gaining Strength - Food Revolution Network." </a:t>
            </a:r>
            <a:r>
              <a:rPr lang="en-US" i="1" dirty="0"/>
              <a:t>Food Revolution Network</a:t>
            </a:r>
            <a:r>
              <a:rPr lang="en-US" dirty="0"/>
              <a:t>. </a:t>
            </a:r>
            <a:r>
              <a:rPr lang="en-US" dirty="0" err="1"/>
              <a:t>N.p</a:t>
            </a:r>
            <a:r>
              <a:rPr lang="en-US" dirty="0"/>
              <a:t>., 2019. Web. 9 Feb. 2019</a:t>
            </a:r>
            <a:r>
              <a:rPr lang="en-US" dirty="0" smtClean="0"/>
              <a:t>.</a:t>
            </a:r>
          </a:p>
          <a:p>
            <a:r>
              <a:rPr lang="en-US" dirty="0" err="1"/>
              <a:t>Ritzer</a:t>
            </a:r>
            <a:r>
              <a:rPr lang="en-US" dirty="0"/>
              <a:t>, G. (2004). The McDonaldization of society. Newbury Park</a:t>
            </a:r>
            <a:r>
              <a:rPr lang="en-US" dirty="0" smtClean="0"/>
              <a:t>.</a:t>
            </a:r>
          </a:p>
        </p:txBody>
      </p:sp>
    </p:spTree>
    <p:extLst>
      <p:ext uri="{BB962C8B-B14F-4D97-AF65-F5344CB8AC3E}">
        <p14:creationId xmlns:p14="http://schemas.microsoft.com/office/powerpoint/2010/main" val="168696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29473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68331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Class</a:t>
            </a:r>
            <a:endParaRPr lang="en-US" dirty="0"/>
          </a:p>
        </p:txBody>
      </p:sp>
      <p:sp>
        <p:nvSpPr>
          <p:cNvPr id="3" name="Text Placeholder 2"/>
          <p:cNvSpPr>
            <a:spLocks noGrp="1"/>
          </p:cNvSpPr>
          <p:nvPr>
            <p:ph type="body" sz="half" idx="2"/>
          </p:nvPr>
        </p:nvSpPr>
        <p:spPr/>
        <p:txBody>
          <a:bodyPr/>
          <a:lstStyle/>
          <a:p>
            <a:r>
              <a:rPr lang="en-US" dirty="0" smtClean="0"/>
              <a:t>Your group members’ names</a:t>
            </a:r>
            <a:endParaRPr lang="en-US" dirty="0"/>
          </a:p>
        </p:txBody>
      </p:sp>
    </p:spTree>
    <p:extLst>
      <p:ext uri="{BB962C8B-B14F-4D97-AF65-F5344CB8AC3E}">
        <p14:creationId xmlns:p14="http://schemas.microsoft.com/office/powerpoint/2010/main" val="402436490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err="1" smtClean="0"/>
              <a:t>McDonaldization</a:t>
            </a:r>
            <a:r>
              <a:rPr lang="en-US" dirty="0" smtClean="0"/>
              <a:t> in Food Production </a:t>
            </a:r>
            <a:endParaRPr lang="en-US" dirty="0"/>
          </a:p>
        </p:txBody>
      </p:sp>
      <p:sp>
        <p:nvSpPr>
          <p:cNvPr id="5" name="Title 1"/>
          <p:cNvSpPr>
            <a:spLocks noGrp="1"/>
          </p:cNvSpPr>
          <p:nvPr>
            <p:ph idx="1"/>
          </p:nvPr>
        </p:nvSpPr>
        <p:spPr/>
        <p:txBody>
          <a:bodyPr/>
          <a:lstStyle/>
          <a:p>
            <a:r>
              <a:rPr lang="en-US" dirty="0" smtClean="0"/>
              <a:t>Modern food production is affecting the health of massive population in America.</a:t>
            </a:r>
          </a:p>
          <a:p>
            <a:r>
              <a:rPr lang="en-US" dirty="0" smtClean="0"/>
              <a:t>Today, industrial agriculture is dominating majority of American </a:t>
            </a:r>
            <a:r>
              <a:rPr lang="en-US" dirty="0"/>
              <a:t>farmland </a:t>
            </a:r>
            <a:r>
              <a:rPr lang="en-US" dirty="0" smtClean="0"/>
              <a:t>(Ritzer,2004).</a:t>
            </a:r>
          </a:p>
          <a:p>
            <a:r>
              <a:rPr lang="en-US" dirty="0" smtClean="0"/>
              <a:t>Resulting in chemically intensive food production on a massive scale in large animal production and single-crop production facilities</a:t>
            </a:r>
            <a:r>
              <a:rPr lang="en-US" dirty="0"/>
              <a:t> ("</a:t>
            </a:r>
            <a:r>
              <a:rPr lang="en-US" dirty="0" err="1"/>
              <a:t>Mcdonaldization</a:t>
            </a:r>
            <a:r>
              <a:rPr lang="en-US" dirty="0"/>
              <a:t>: A Primer | </a:t>
            </a:r>
            <a:r>
              <a:rPr lang="en-US" dirty="0" err="1"/>
              <a:t>Soc</a:t>
            </a:r>
            <a:r>
              <a:rPr lang="en-US" dirty="0"/>
              <a:t> </a:t>
            </a:r>
            <a:r>
              <a:rPr lang="en-US" dirty="0" smtClean="0"/>
              <a:t>205“, 2019).</a:t>
            </a:r>
          </a:p>
          <a:p>
            <a:pPr marL="0" indent="0">
              <a:buNone/>
            </a:pPr>
            <a:endParaRPr lang="en-US" dirty="0" smtClean="0"/>
          </a:p>
          <a:p>
            <a:endParaRPr lang="en-US" dirty="0" smtClean="0"/>
          </a:p>
        </p:txBody>
      </p:sp>
    </p:spTree>
    <p:extLst>
      <p:ext uri="{BB962C8B-B14F-4D97-AF65-F5344CB8AC3E}">
        <p14:creationId xmlns:p14="http://schemas.microsoft.com/office/powerpoint/2010/main" val="268526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of the popularity of </a:t>
            </a:r>
            <a:r>
              <a:rPr lang="en-US" dirty="0"/>
              <a:t>McDonaldization </a:t>
            </a:r>
          </a:p>
        </p:txBody>
      </p:sp>
      <p:sp>
        <p:nvSpPr>
          <p:cNvPr id="3" name="Content Placeholder 2"/>
          <p:cNvSpPr>
            <a:spLocks noGrp="1"/>
          </p:cNvSpPr>
          <p:nvPr>
            <p:ph idx="1"/>
          </p:nvPr>
        </p:nvSpPr>
        <p:spPr/>
        <p:txBody>
          <a:bodyPr/>
          <a:lstStyle/>
          <a:p>
            <a:r>
              <a:rPr lang="en-US" dirty="0" smtClean="0"/>
              <a:t>Easy to prepare </a:t>
            </a:r>
          </a:p>
          <a:p>
            <a:r>
              <a:rPr lang="en-US" dirty="0" smtClean="0"/>
              <a:t>Long-lasting  </a:t>
            </a:r>
          </a:p>
          <a:p>
            <a:r>
              <a:rPr lang="en-US" dirty="0" smtClean="0"/>
              <a:t>Massive production </a:t>
            </a:r>
          </a:p>
          <a:p>
            <a:r>
              <a:rPr lang="en-US" dirty="0"/>
              <a:t>L</a:t>
            </a:r>
            <a:r>
              <a:rPr lang="en-US" dirty="0" smtClean="0"/>
              <a:t>ess investment </a:t>
            </a:r>
          </a:p>
          <a:p>
            <a:r>
              <a:rPr lang="en-US" dirty="0" smtClean="0"/>
              <a:t>Heavy profit </a:t>
            </a:r>
          </a:p>
          <a:p>
            <a:endParaRPr lang="en-US" dirty="0"/>
          </a:p>
        </p:txBody>
      </p:sp>
    </p:spTree>
    <p:extLst>
      <p:ext uri="{BB962C8B-B14F-4D97-AF65-F5344CB8AC3E}">
        <p14:creationId xmlns:p14="http://schemas.microsoft.com/office/powerpoint/2010/main" val="221063389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it unhealthy and harmful? </a:t>
            </a:r>
            <a:endParaRPr lang="en-US" dirty="0"/>
          </a:p>
        </p:txBody>
      </p:sp>
      <p:sp>
        <p:nvSpPr>
          <p:cNvPr id="3" name="Content Placeholder 2"/>
          <p:cNvSpPr>
            <a:spLocks noGrp="1"/>
          </p:cNvSpPr>
          <p:nvPr>
            <p:ph idx="1"/>
          </p:nvPr>
        </p:nvSpPr>
        <p:spPr/>
        <p:txBody>
          <a:bodyPr/>
          <a:lstStyle/>
          <a:p>
            <a:r>
              <a:rPr lang="en-US" dirty="0" smtClean="0"/>
              <a:t>Extreme amount of fats</a:t>
            </a:r>
          </a:p>
          <a:p>
            <a:r>
              <a:rPr lang="en-US" dirty="0" smtClean="0"/>
              <a:t>Massive Use of Preservatives</a:t>
            </a:r>
          </a:p>
          <a:p>
            <a:r>
              <a:rPr lang="en-US" dirty="0" smtClean="0"/>
              <a:t>Use of </a:t>
            </a:r>
            <a:r>
              <a:rPr lang="en-US" dirty="0"/>
              <a:t>too </a:t>
            </a:r>
            <a:r>
              <a:rPr lang="en-US" dirty="0" smtClean="0"/>
              <a:t>much sugar </a:t>
            </a:r>
          </a:p>
          <a:p>
            <a:r>
              <a:rPr lang="en-US" dirty="0" smtClean="0"/>
              <a:t>Offsetting good foods                          </a:t>
            </a:r>
          </a:p>
          <a:p>
            <a:r>
              <a:rPr lang="en-US" dirty="0" smtClean="0"/>
              <a:t>Digestive issues</a:t>
            </a:r>
          </a:p>
          <a:p>
            <a:r>
              <a:rPr lang="en-US" dirty="0" smtClean="0"/>
              <a:t>Empty calories.</a:t>
            </a:r>
          </a:p>
          <a:p>
            <a:endParaRPr lang="en-US" dirty="0" smtClean="0"/>
          </a:p>
        </p:txBody>
      </p:sp>
    </p:spTree>
    <p:extLst>
      <p:ext uri="{BB962C8B-B14F-4D97-AF65-F5344CB8AC3E}">
        <p14:creationId xmlns:p14="http://schemas.microsoft.com/office/powerpoint/2010/main" val="270459116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people are </a:t>
            </a:r>
            <a:r>
              <a:rPr lang="en-US" dirty="0"/>
              <a:t>falling for </a:t>
            </a:r>
            <a:r>
              <a:rPr lang="en-US" dirty="0" smtClean="0"/>
              <a:t>McDonaldization? </a:t>
            </a:r>
            <a:endParaRPr lang="en-US" dirty="0"/>
          </a:p>
        </p:txBody>
      </p:sp>
      <p:sp>
        <p:nvSpPr>
          <p:cNvPr id="3" name="Content Placeholder 2"/>
          <p:cNvSpPr>
            <a:spLocks noGrp="1"/>
          </p:cNvSpPr>
          <p:nvPr>
            <p:ph idx="1"/>
          </p:nvPr>
        </p:nvSpPr>
        <p:spPr/>
        <p:txBody>
          <a:bodyPr/>
          <a:lstStyle/>
          <a:p>
            <a:r>
              <a:rPr lang="en-US" dirty="0" smtClean="0"/>
              <a:t>Easily available </a:t>
            </a:r>
          </a:p>
          <a:p>
            <a:r>
              <a:rPr lang="en-US" dirty="0" smtClean="0"/>
              <a:t>Fun to eat </a:t>
            </a:r>
          </a:p>
          <a:p>
            <a:r>
              <a:rPr lang="en-US" dirty="0" smtClean="0"/>
              <a:t>Visually appealing </a:t>
            </a:r>
            <a:endParaRPr lang="en-US" dirty="0"/>
          </a:p>
          <a:p>
            <a:r>
              <a:rPr lang="en-US" dirty="0" smtClean="0"/>
              <a:t>Taste and preference </a:t>
            </a:r>
          </a:p>
          <a:p>
            <a:r>
              <a:rPr lang="en-US" dirty="0" smtClean="0"/>
              <a:t>Status </a:t>
            </a:r>
          </a:p>
          <a:p>
            <a:r>
              <a:rPr lang="en-US" dirty="0" smtClean="0"/>
              <a:t>Trend </a:t>
            </a:r>
          </a:p>
          <a:p>
            <a:r>
              <a:rPr lang="en-US" dirty="0" smtClean="0"/>
              <a:t>Peer pressure </a:t>
            </a:r>
          </a:p>
          <a:p>
            <a:pPr marL="0" indent="0">
              <a:buNone/>
            </a:pPr>
            <a:endParaRPr lang="en-US" dirty="0" smtClean="0"/>
          </a:p>
          <a:p>
            <a:endParaRPr lang="en-US" dirty="0" smtClean="0"/>
          </a:p>
        </p:txBody>
      </p:sp>
    </p:spTree>
    <p:extLst>
      <p:ext uri="{BB962C8B-B14F-4D97-AF65-F5344CB8AC3E}">
        <p14:creationId xmlns:p14="http://schemas.microsoft.com/office/powerpoint/2010/main" val="2855126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on human body</a:t>
            </a:r>
            <a:endParaRPr lang="en-US" dirty="0"/>
          </a:p>
        </p:txBody>
      </p:sp>
      <p:sp>
        <p:nvSpPr>
          <p:cNvPr id="3" name="Content Placeholder 2"/>
          <p:cNvSpPr>
            <a:spLocks noGrp="1"/>
          </p:cNvSpPr>
          <p:nvPr>
            <p:ph idx="1"/>
          </p:nvPr>
        </p:nvSpPr>
        <p:spPr/>
        <p:txBody>
          <a:bodyPr/>
          <a:lstStyle/>
          <a:p>
            <a:r>
              <a:rPr lang="en-US" dirty="0" smtClean="0"/>
              <a:t>Diabetes</a:t>
            </a:r>
          </a:p>
          <a:p>
            <a:r>
              <a:rPr lang="en-US" dirty="0" smtClean="0"/>
              <a:t>Blood pressure</a:t>
            </a:r>
          </a:p>
          <a:p>
            <a:r>
              <a:rPr lang="en-US" dirty="0" smtClean="0"/>
              <a:t>Obesity</a:t>
            </a:r>
          </a:p>
          <a:p>
            <a:r>
              <a:rPr lang="en-US" dirty="0" smtClean="0"/>
              <a:t>Heart diseases</a:t>
            </a:r>
          </a:p>
          <a:p>
            <a:r>
              <a:rPr lang="en-US" dirty="0" smtClean="0"/>
              <a:t>Harmonic imbalance</a:t>
            </a:r>
            <a:endParaRPr lang="en-US" dirty="0"/>
          </a:p>
        </p:txBody>
      </p:sp>
    </p:spTree>
    <p:extLst>
      <p:ext uri="{BB962C8B-B14F-4D97-AF65-F5344CB8AC3E}">
        <p14:creationId xmlns:p14="http://schemas.microsoft.com/office/powerpoint/2010/main" val="38955749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Against </a:t>
            </a:r>
            <a:r>
              <a:rPr lang="en-US" dirty="0"/>
              <a:t>McDonaldization </a:t>
            </a:r>
          </a:p>
        </p:txBody>
      </p:sp>
      <p:sp>
        <p:nvSpPr>
          <p:cNvPr id="3" name="Content Placeholder 2"/>
          <p:cNvSpPr>
            <a:spLocks noGrp="1"/>
          </p:cNvSpPr>
          <p:nvPr>
            <p:ph idx="1"/>
          </p:nvPr>
        </p:nvSpPr>
        <p:spPr/>
        <p:txBody>
          <a:bodyPr/>
          <a:lstStyle/>
          <a:p>
            <a:r>
              <a:rPr lang="en-US" dirty="0" smtClean="0"/>
              <a:t>Many organizations are producing food products that are organic. </a:t>
            </a:r>
            <a:br>
              <a:rPr lang="en-US" dirty="0" smtClean="0"/>
            </a:br>
            <a:endParaRPr lang="en-US" dirty="0" smtClean="0"/>
          </a:p>
          <a:p>
            <a:r>
              <a:rPr lang="en-US" dirty="0" smtClean="0"/>
              <a:t>Concept of being a vegetarian has been increasing lately. </a:t>
            </a:r>
            <a:br>
              <a:rPr lang="en-US" dirty="0" smtClean="0"/>
            </a:br>
            <a:endParaRPr lang="en-US" dirty="0" smtClean="0"/>
          </a:p>
          <a:p>
            <a:r>
              <a:rPr lang="en-US" dirty="0" smtClean="0"/>
              <a:t>There are different apps, websites, blogs and social media influencers that help and motivate to eat healthy </a:t>
            </a:r>
            <a:r>
              <a:rPr lang="en-US" dirty="0"/>
              <a:t>(Us et al</a:t>
            </a:r>
            <a:r>
              <a:rPr lang="en-US" dirty="0" smtClean="0"/>
              <a:t>., 2019). </a:t>
            </a:r>
            <a:endParaRPr lang="en-US" dirty="0"/>
          </a:p>
        </p:txBody>
      </p:sp>
      <p:pic>
        <p:nvPicPr>
          <p:cNvPr id="4" name="Picture 3"/>
          <p:cNvPicPr>
            <a:picLocks noChangeAspect="1"/>
          </p:cNvPicPr>
          <p:nvPr/>
        </p:nvPicPr>
        <p:blipFill>
          <a:blip r:embed="rId3"/>
          <a:stretch>
            <a:fillRect/>
          </a:stretch>
        </p:blipFill>
        <p:spPr>
          <a:xfrm>
            <a:off x="6459291" y="4654446"/>
            <a:ext cx="5732709" cy="2203554"/>
          </a:xfrm>
          <a:prstGeom prst="rect">
            <a:avLst/>
          </a:prstGeom>
        </p:spPr>
      </p:pic>
    </p:spTree>
    <p:extLst>
      <p:ext uri="{BB962C8B-B14F-4D97-AF65-F5344CB8AC3E}">
        <p14:creationId xmlns:p14="http://schemas.microsoft.com/office/powerpoint/2010/main" val="4033878244"/>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p:txBody>
          <a:bodyPr/>
          <a:lstStyle/>
          <a:p>
            <a:r>
              <a:rPr lang="en-US" dirty="0" smtClean="0"/>
              <a:t>Educational institutes have been raising awareness about the harmful affects </a:t>
            </a:r>
            <a:r>
              <a:rPr lang="en-US" dirty="0"/>
              <a:t>of </a:t>
            </a:r>
            <a:r>
              <a:rPr lang="en-US" dirty="0" smtClean="0"/>
              <a:t>McDonaldization.  </a:t>
            </a:r>
            <a:br>
              <a:rPr lang="en-US" dirty="0" smtClean="0"/>
            </a:br>
            <a:endParaRPr lang="en-US" dirty="0"/>
          </a:p>
          <a:p>
            <a:r>
              <a:rPr lang="en-US" dirty="0" smtClean="0"/>
              <a:t>Doctors’ and therapists’ first recommendation is to take healthy and fresh meal. </a:t>
            </a:r>
          </a:p>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7210269" y="4066380"/>
            <a:ext cx="4981731" cy="2791620"/>
          </a:xfrm>
          <a:prstGeom prst="rect">
            <a:avLst/>
          </a:prstGeom>
        </p:spPr>
      </p:pic>
    </p:spTree>
    <p:extLst>
      <p:ext uri="{BB962C8B-B14F-4D97-AF65-F5344CB8AC3E}">
        <p14:creationId xmlns:p14="http://schemas.microsoft.com/office/powerpoint/2010/main" val="3098488559"/>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445</TotalTime>
  <Words>815</Words>
  <Application>Microsoft Office PowerPoint</Application>
  <PresentationFormat>Widescreen</PresentationFormat>
  <Paragraphs>86</Paragraphs>
  <Slides>16</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Trebuchet MS</vt:lpstr>
      <vt:lpstr>Berlin</vt:lpstr>
      <vt:lpstr>The McDonaldization of Society</vt:lpstr>
      <vt:lpstr>Your Class</vt:lpstr>
      <vt:lpstr>McDonaldization in Food Production </vt:lpstr>
      <vt:lpstr>Reasons of the popularity of McDonaldization </vt:lpstr>
      <vt:lpstr>How is it unhealthy and harmful? </vt:lpstr>
      <vt:lpstr>Why people are falling for McDonaldization? </vt:lpstr>
      <vt:lpstr>Effect on human body</vt:lpstr>
      <vt:lpstr>Steps Against McDonaldization </vt:lpstr>
      <vt:lpstr>Cont. </vt:lpstr>
      <vt:lpstr>How can we minimize it? </vt:lpstr>
      <vt:lpstr>Cont. </vt:lpstr>
      <vt:lpstr>What’s the future of McDonaldization  </vt:lpstr>
      <vt:lpstr>Cont. </vt:lpstr>
      <vt:lpstr>References</vt:lpstr>
      <vt:lpstr>PowerPoint Presentation</vt:lpstr>
      <vt:lpstr>References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Morning</dc:creator>
  <cp:lastModifiedBy>Evening04</cp:lastModifiedBy>
  <cp:revision>60</cp:revision>
  <dcterms:created xsi:type="dcterms:W3CDTF">2019-02-09T10:17:56Z</dcterms:created>
  <dcterms:modified xsi:type="dcterms:W3CDTF">2019-02-12T15:32:46Z</dcterms:modified>
</cp:coreProperties>
</file>