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5" r:id="rId13"/>
    <p:sldId id="266" r:id="rId14"/>
    <p:sldId id="267" r:id="rId15"/>
    <p:sldId id="268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2076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13A19-CFCF-448D-AF8F-6D39FF31723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CA88B-DB04-4446-AD1B-D32DF88D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0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r>
              <a:rPr lang="en-US" baseline="0" dirty="0" smtClean="0"/>
              <a:t> at present are using integrated library system as an enterprise resource that consists of rational database.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57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</a:t>
            </a:r>
            <a:r>
              <a:rPr lang="en-US" baseline="0" dirty="0" smtClean="0"/>
              <a:t> some disadvantages as well such as risk of virus transformation and threats of cyber hacking.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40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en-US" baseline="0" dirty="0" smtClean="0"/>
              <a:t> disadvantages involve high charges and access to the only students who would enrolled in an institute.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2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SirsiDynix</a:t>
            </a:r>
            <a:r>
              <a:rPr lang="en-US" baseline="0" dirty="0" smtClean="0"/>
              <a:t> and innovative interfaces are common real life examples of 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7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 based</a:t>
            </a:r>
            <a:r>
              <a:rPr lang="en-US" baseline="0" dirty="0" smtClean="0"/>
              <a:t> company of software supporting different integrated libraries.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47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also an</a:t>
            </a:r>
            <a:r>
              <a:rPr lang="en-US" baseline="0" dirty="0" smtClean="0"/>
              <a:t> American company that is specialized in integrated system for library 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99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Library related tasks used to be done manually</a:t>
            </a:r>
            <a:r>
              <a:rPr lang="en-US" baseline="0" dirty="0" smtClean="0"/>
              <a:t> but with the advancement of technology computerized library come to play a constructive role.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7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 of</a:t>
            </a:r>
            <a:r>
              <a:rPr lang="en-US" baseline="0" dirty="0" smtClean="0"/>
              <a:t> integrated library system could not be denied as it gives direct access to the online library to the registered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Rational</a:t>
            </a:r>
            <a:r>
              <a:rPr lang="en-US" baseline="0" dirty="0" smtClean="0"/>
              <a:t> database and software helps in its working and this software function separately into discrete programs called module.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5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Integrate library</a:t>
            </a:r>
            <a:r>
              <a:rPr lang="en-US" baseline="0" dirty="0" smtClean="0"/>
              <a:t> system has various characteristics that makes it stand out among other libraries.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r>
              <a:rPr lang="en-US" baseline="0" dirty="0" smtClean="0"/>
              <a:t> are provided to the students so that they could pick material of their own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Feature is</a:t>
            </a:r>
            <a:r>
              <a:rPr lang="en-US" baseline="0" dirty="0" smtClean="0"/>
              <a:t> the main factor that makes things appealing for user so ILS has interesting features that library users could 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30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r>
              <a:rPr lang="en-US" baseline="0" dirty="0" smtClean="0"/>
              <a:t> include security to data management cloud and enhances reporting as well as monitoring.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98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helps in improving user experience and divides</a:t>
            </a:r>
            <a:r>
              <a:rPr lang="en-US" baseline="0" dirty="0" smtClean="0"/>
              <a:t> burden of the librarians by getting them rid of conventional ways how libraries used to 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A88B-DB04-4446-AD1B-D32DF88D60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7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1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2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4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1FF1-DC8D-4667-827E-BCB73736B3B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B763-4E4B-4744-9B46-24906CE1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0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5867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Integrated Library </a:t>
            </a:r>
            <a:r>
              <a:rPr lang="en-US" sz="3200" dirty="0" smtClean="0">
                <a:latin typeface="Arial Black" panose="020B0A04020102020204" pitchFamily="34" charset="0"/>
              </a:rPr>
              <a:t>system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/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/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/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620000" cy="50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Continue……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65225"/>
            <a:ext cx="9144000" cy="5464174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services and customer satisfaction is achieved.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cataloguing (Wang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Dawes,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Collections and lasting effects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Divides the burden of the librarians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is entered once and updating feature keeps it updating.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-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Disadvantages of ILS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ILS are listed below: 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prone to cyber hacks (Pearce et al, 2000).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of transformation of virus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Complicated to operate high-speed internet is needed for operating this system.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8915400" cy="5867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features of integrated library system does not work when system is offline so need manual actions for performing operations.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little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(Li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al, 2016).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everyone can access rather only particular students, faculty members and institution’s management could access.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Examples of ILS (real life examples)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advancement of technology, almost all the top rank institutes are having their integrated library system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Following are examples of ILS. Similarly there are numbers of examples taking place in real life world that involves ILS.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recently one of my friend got admission in a reputed institute for studying information studies but for having excess to the required data.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the institute’s ILS he has to registered for online library after paying a fee.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getting the access, he uses ILS of the institute for getting books and papers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sort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Hardyanto et al, 2018).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SirsiDynix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one of the famous company of USA that software as well as associated services for the integrated libraries.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Integrated library system software supports different functions of libraries such as circulation, cataloging, acquisitions, outreach and reserves etc.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Currently, SirsiDynix is supporting two ILS products Horizon and Symphony.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also announced the BLUEcloud Library Services platform at the event of annual users group conference.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Innovative Interfaces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65224"/>
            <a:ext cx="8763000" cy="5540375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another software company that is specialized in integrated systems for library management.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products of Innovative interfaces are Virtua, Millennium, Sierra and Polaris.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by  insights and ideas from past experience, it gives a library a powerful foundation for modern library solutions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References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991600" cy="6096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Müller, T. (2011). How to choose a free and open source integrated library system.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OCLC Systems &amp; Services: International digital library perspectives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57-78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Kinner, L., &amp; Rigda, C. (2009). The integrated library system: from daring to dinosaur?.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library administration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401-417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Wang, Z. (2009). Integrated library system (ILS) challenges and opportunities: a survey of US academic libraries with migration projects.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academic librarianship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207-220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Kumar, D. A., &amp; Sukumar, M. (2013). Development of cloud computing in integrated library management and retrieval system.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Library and Information Science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(10), 394-400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33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Mamdapur, G. M. N., &amp; Rajgoli, I. U. (2011). Implementing radio frequency identification technology in libraries: Advantages and disadvantages.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Library and Information Science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46-57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Uzomba, E. C.,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Oluwatofunmi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O., &amp;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Izuchukwu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A. (2015). The use and application of open source integrated library system in academic libraries in Nigeria: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Madhusudhan, M., &amp; Singh, V. (2016). Integrated library management systems: Comparative analysis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Libsys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NewGenLib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Virtua.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Electronic Library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223-249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Li, J. (2016, August). Study on the next generation library integrated system. In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12th International Conference on Natural Computation, Fuzzy Systems and Knowledge Discovery (ICNC-FSKD)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(pp. 1283-1287). IEEE.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839200" cy="63246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Y., &amp; Dawes, T. A. (2012). The next generation integrated library system: a promise fulfilled?.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libraries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76-84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Pearce, J.,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Cathro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W., &amp; Boston, T. (2000, February). The challenge of integrated access: the hybrid library system of the future. In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paper presented,-10th VALA Biennial Conference and Exhibition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(pp. 16-18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T., &amp; Walter, Z. (2016). Critical success factors for integrated library system implementation in academic libraries: A qualitative study.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Technology and Libraries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27-42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Hardyanto, W.,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Purwinarko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&amp;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A. (2018, March). End-user satisfaction analysis on library management system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technology acceptance model towards national standard of integrated library. In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Physics: Conference Series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(Vol. 983, No. 1, p. 012006). IOP Publishing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4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87" y="22654"/>
            <a:ext cx="8540578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Introduction of ILS (integrated library system)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92679"/>
            <a:ext cx="8534400" cy="4831921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library system (ILS) is an enterprise resource used by the library for planning.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library system is used for tracking items owned, bill bein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paid, patrons who have borrowed and items (books) being ordered (Müller et al, 2011).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of a rational database, with two graphical users interfaces and software act on the database.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4052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History of ILS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686800" cy="4724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library system, back in 1970s and early 1980s was known as library automation system or automated system.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 to computer, manually library tasks were performed and idea for this system started when University of Texas used a punch card system for managing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library circulation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Kumar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Sukumar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2013).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advent of MARC standards, library automation was born in 1960s and since then library started experimenting with computers.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724400"/>
            <a:ext cx="4724400" cy="205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70" y="-315096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Importance of ILS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686800" cy="5651158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library system has always been important but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present, it is important mainly because: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gives access to online library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managing library (Mamdapur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Rajgoli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2011 ).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finding resources for learning, teaching and reading etc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assist in managing, borrowing, cataloguing and other functions etc.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714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How ILS works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8991600" cy="52578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library system consists of rational database and a software that interacts with this database.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graphical user interfaces, one for the staff and other for patron helps in operating it (Uzomba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al, 2015).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software function separate into discrete programs, called modules and each of them is integrated with a unified interface.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-17462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Characteristics of ILS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are key characteristics of Integrated library system: </a:t>
            </a: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 OPACs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supports UNICODE (non-western characters)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EDI-compatible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Wang, 2009).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Industry-based relational database management system.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TCP/IP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networking protocols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ILL protocol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and server (Z39.50)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Options of ILS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5344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library system has numbers of options that it offers to its  users: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offers books of all sorts.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option 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reading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Kinner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Rigda, 2009).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has option of downloading the book one is interested to buy.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provides options of discount to the registered students.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6178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Features of ILS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410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are the features of Integrated Library System: 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database- all the information belonging to the library is stored here such as patron’s information and MARC records etc.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Cataloguing module- it grants permission to the librarians to add material in the database.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OPAC, that is used for searching the catalog by interface library user (Madhusudhan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Singh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-209261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Advantages of ILS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integrated library systems are given below: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highly-secured data management cloud.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access anywhere, specially mobile access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enhances monitoring and reporting.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ease in using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Walter,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6600"/>
            <a:ext cx="30480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83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1226</Words>
  <Application>Microsoft Office PowerPoint</Application>
  <PresentationFormat>On-screen Show (4:3)</PresentationFormat>
  <Paragraphs>166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Wingdings</vt:lpstr>
      <vt:lpstr>Office Theme</vt:lpstr>
      <vt:lpstr>Integrated Library system          </vt:lpstr>
      <vt:lpstr>Introduction of ILS (integrated library system)</vt:lpstr>
      <vt:lpstr>History of ILS</vt:lpstr>
      <vt:lpstr>Importance of ILS </vt:lpstr>
      <vt:lpstr>How ILS works </vt:lpstr>
      <vt:lpstr>Characteristics of ILS </vt:lpstr>
      <vt:lpstr>Options of ILS </vt:lpstr>
      <vt:lpstr>Features of ILS </vt:lpstr>
      <vt:lpstr>Advantages of ILS </vt:lpstr>
      <vt:lpstr>Continue……</vt:lpstr>
      <vt:lpstr>Disadvantages of ILS</vt:lpstr>
      <vt:lpstr>PowerPoint Presentation</vt:lpstr>
      <vt:lpstr>Examples of ILS (real life examples)</vt:lpstr>
      <vt:lpstr>SirsiDynix</vt:lpstr>
      <vt:lpstr>Innovative Interfaces</vt:lpstr>
      <vt:lpstr>References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Library system</dc:title>
  <dc:creator>TEHMINA YOUSAF</dc:creator>
  <cp:lastModifiedBy>Hp</cp:lastModifiedBy>
  <cp:revision>108</cp:revision>
  <dcterms:created xsi:type="dcterms:W3CDTF">2019-11-29T18:37:50Z</dcterms:created>
  <dcterms:modified xsi:type="dcterms:W3CDTF">2019-11-29T23:41:27Z</dcterms:modified>
</cp:coreProperties>
</file>