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60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7860-965D-47C8-B5E5-5CC17077454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947B-371D-415D-8639-18B44AD0F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African literature</a:t>
            </a:r>
            <a:r>
              <a:rPr lang="en-US" baseline="0" dirty="0" smtClean="0"/>
              <a:t> is rich with both oral and written work of various African writers who are depicting traditions and process of change in African culture.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947B-371D-415D-8639-18B44AD0F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Primarily</a:t>
            </a:r>
            <a:r>
              <a:rPr lang="en-US" baseline="0" dirty="0" smtClean="0"/>
              <a:t>, focus of writers was social and political change, but later they started considering common issues of Africans as their main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947B-371D-415D-8639-18B44AD0F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8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African</a:t>
            </a:r>
            <a:r>
              <a:rPr lang="en-US" baseline="0" dirty="0" smtClean="0"/>
              <a:t> oral literature is quite different from written literature.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947B-371D-415D-8639-18B44AD0F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Written literature is</a:t>
            </a:r>
            <a:r>
              <a:rPr lang="en-US" baseline="0" dirty="0" smtClean="0"/>
              <a:t> one of the modern form of conveying knowledge.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947B-371D-415D-8639-18B44AD0F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various African writers who wrote in English and other languages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947B-371D-415D-8639-18B44AD0F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African writers used different</a:t>
            </a:r>
            <a:r>
              <a:rPr lang="en-US" baseline="0" dirty="0" smtClean="0"/>
              <a:t> themes in their writings.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947B-371D-415D-8639-18B44AD0F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3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6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0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5553-4933-42F4-B175-7E70CAC7B07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AC43-E347-4DFE-8A56-E2B41BAA4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Literature 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in 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Africa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and Caribbean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620000" cy="289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5600"/>
            <a:ext cx="5572125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6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304800"/>
            <a:ext cx="7848600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Summary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40229"/>
            <a:ext cx="8610600" cy="60960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Literature of a country </a:t>
            </a:r>
            <a:r>
              <a:rPr lang="en-US" sz="1600" dirty="0" smtClean="0"/>
              <a:t>presents traditional, </a:t>
            </a:r>
            <a:r>
              <a:rPr lang="en-US" sz="1600" dirty="0"/>
              <a:t>social, political and intellectual </a:t>
            </a:r>
            <a:r>
              <a:rPr lang="en-US" sz="1600" dirty="0" smtClean="0"/>
              <a:t>perspective </a:t>
            </a:r>
            <a:r>
              <a:rPr lang="en-US" sz="1600" dirty="0"/>
              <a:t>of </a:t>
            </a:r>
            <a:r>
              <a:rPr lang="en-US" sz="1600" dirty="0" smtClean="0"/>
              <a:t>native people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endParaRPr lang="en-US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smtClean="0"/>
              <a:t>Both </a:t>
            </a:r>
            <a:r>
              <a:rPr lang="en-US" sz="1600" dirty="0"/>
              <a:t>oral and written literature in </a:t>
            </a:r>
            <a:r>
              <a:rPr lang="en-US" sz="1600" dirty="0" smtClean="0"/>
              <a:t>Africa </a:t>
            </a:r>
            <a:r>
              <a:rPr lang="en-US" sz="1600" dirty="0"/>
              <a:t>flourished with the advancement of time</a:t>
            </a:r>
            <a:r>
              <a:rPr lang="en-US" sz="1600" dirty="0" smtClean="0"/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smtClean="0"/>
              <a:t>Writer </a:t>
            </a:r>
            <a:r>
              <a:rPr lang="en-US" sz="1600" dirty="0"/>
              <a:t>of both types of literature </a:t>
            </a:r>
            <a:r>
              <a:rPr lang="en-US" sz="1600" dirty="0" smtClean="0"/>
              <a:t>depicted life of Africans. </a:t>
            </a:r>
            <a:r>
              <a:rPr lang="en-US" sz="1600" dirty="0"/>
              <a:t>Main concepts discussed by </a:t>
            </a:r>
            <a:r>
              <a:rPr lang="en-US" sz="1600" dirty="0" smtClean="0"/>
              <a:t>these writers  </a:t>
            </a:r>
            <a:r>
              <a:rPr lang="en-US" sz="1600" dirty="0"/>
              <a:t>are orality, novel, poem, proverb, black consciousness and anthology etc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dirty="0"/>
              <a:t>In </a:t>
            </a:r>
            <a:r>
              <a:rPr lang="en-US" sz="1600" dirty="0" smtClean="0"/>
              <a:t>Africa, both </a:t>
            </a:r>
            <a:r>
              <a:rPr lang="en-US" sz="1600" dirty="0"/>
              <a:t>African and </a:t>
            </a:r>
            <a:r>
              <a:rPr lang="en-US" sz="1600" dirty="0" smtClean="0"/>
              <a:t>non-African literature </a:t>
            </a:r>
            <a:r>
              <a:rPr lang="en-US" sz="1600" dirty="0"/>
              <a:t>flourished.  </a:t>
            </a:r>
            <a:endParaRPr lang="en-US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endParaRPr lang="en-US" sz="16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smtClean="0"/>
              <a:t>In </a:t>
            </a:r>
            <a:r>
              <a:rPr lang="en-US" sz="1600" dirty="0"/>
              <a:t>this chapter, it could be </a:t>
            </a:r>
            <a:r>
              <a:rPr lang="en-US" sz="1600" dirty="0" smtClean="0"/>
              <a:t>seen, African </a:t>
            </a:r>
            <a:r>
              <a:rPr lang="en-US" sz="1600" dirty="0"/>
              <a:t>writers not only attracted native readers but also influenced </a:t>
            </a:r>
            <a:r>
              <a:rPr lang="en-US" sz="1600" dirty="0" smtClean="0"/>
              <a:t>the foreign </a:t>
            </a:r>
            <a:r>
              <a:rPr lang="en-US" sz="1600" dirty="0"/>
              <a:t>readers</a:t>
            </a:r>
            <a:r>
              <a:rPr lang="en-US" sz="1600" dirty="0" smtClean="0"/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US" sz="1600" dirty="0"/>
          </a:p>
          <a:p>
            <a:pPr marL="342900" indent="-342900" algn="just"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4453307"/>
            <a:ext cx="4343400" cy="225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4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534400" cy="14700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How has the African writer reflected the realities  of the community over the centuries?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305800" cy="48006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African writers have pointed towards many realities of the community that they noticed over centuries.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1800" dirty="0" smtClean="0"/>
              <a:t>Intellectual change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1800" dirty="0" smtClean="0"/>
              <a:t>More social and political awareness in 1970s was one of the basic reality reflected by the African writer.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1800" dirty="0" smtClean="0"/>
              <a:t>A little later in 1973s, writers reflected common issues and realities of life (Desai,et,al,2005).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3048000" cy="22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71" y="3970677"/>
            <a:ext cx="3131457" cy="206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5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Compare and contrast African oral literature and written literature on the continent.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914400"/>
            <a:ext cx="8763000" cy="5486400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There is a difference between written and oral African literature</a:t>
            </a:r>
            <a:r>
              <a:rPr lang="en-US" sz="1600" dirty="0" smtClean="0"/>
              <a:t>:</a:t>
            </a:r>
            <a:endParaRPr lang="en-US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It was a traditional way of </a:t>
            </a:r>
            <a:r>
              <a:rPr lang="en-US" sz="1600" dirty="0" smtClean="0"/>
              <a:t>passing </a:t>
            </a:r>
            <a:r>
              <a:rPr lang="en-US" sz="1600" dirty="0"/>
              <a:t>knowledge from one to another generation.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Mainly used by elderly </a:t>
            </a:r>
            <a:r>
              <a:rPr lang="en-US" sz="1600" dirty="0" smtClean="0"/>
              <a:t>people.</a:t>
            </a:r>
            <a:endParaRPr lang="en-US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Depended on </a:t>
            </a:r>
            <a:r>
              <a:rPr lang="en-US" sz="1600" dirty="0" smtClean="0"/>
              <a:t>memory. </a:t>
            </a:r>
            <a:endParaRPr lang="en-US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smtClean="0"/>
              <a:t>It was used as primary </a:t>
            </a:r>
            <a:r>
              <a:rPr lang="en-US" sz="1600" dirty="0"/>
              <a:t>way of teaching </a:t>
            </a:r>
            <a:r>
              <a:rPr lang="en-US" sz="1600" dirty="0" smtClean="0"/>
              <a:t>that has been used </a:t>
            </a:r>
            <a:r>
              <a:rPr lang="en-US" sz="1600" dirty="0"/>
              <a:t>for </a:t>
            </a:r>
            <a:r>
              <a:rPr lang="en-US" sz="1600" dirty="0" smtClean="0"/>
              <a:t>centuries. </a:t>
            </a:r>
            <a:endParaRPr lang="en-US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Lack of proper institutions was compensated by orality.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In western Africa, oral literature was in the form of live art and performer has to performance side by </a:t>
            </a:r>
            <a:r>
              <a:rPr lang="en-US" sz="1600" dirty="0" smtClean="0"/>
              <a:t>side.</a:t>
            </a:r>
            <a:endParaRPr lang="en-US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Oral literature was more about traditional stories and moral teachings.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/>
              <a:t>Oral literature </a:t>
            </a:r>
            <a:r>
              <a:rPr lang="en-US" sz="1600" dirty="0" smtClean="0"/>
              <a:t>used to give </a:t>
            </a:r>
            <a:r>
              <a:rPr lang="en-US" sz="1600" dirty="0"/>
              <a:t>identity to the poet </a:t>
            </a:r>
            <a:r>
              <a:rPr lang="en-US" sz="1600" dirty="0" smtClean="0"/>
              <a:t>or </a:t>
            </a:r>
            <a:r>
              <a:rPr lang="en-US" sz="1600" dirty="0"/>
              <a:t>artist. </a:t>
            </a:r>
          </a:p>
          <a:p>
            <a:pPr algn="just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38600"/>
            <a:ext cx="224753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0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Written literature could be transferred sooner than the oral literature.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Changes are difficult in written literature.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There are less chances of error in written African literature when transferred to other.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Written literature was more about social and political issues.</a:t>
            </a:r>
          </a:p>
          <a:p>
            <a:pPr marL="0" indent="0" algn="just">
              <a:buNone/>
            </a:pP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Depended on printing press and other related sources.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7600"/>
            <a:ext cx="5225143" cy="251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43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5" y="-76200"/>
            <a:ext cx="8839200" cy="1470025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Do research on three Africa writers who write in English and French and outline their major themes from 1960s to the present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8788865" cy="5029200"/>
          </a:xfrm>
        </p:spPr>
        <p:txBody>
          <a:bodyPr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Following are the African writers who wrote in both English and French.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Avi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kwei Armah,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Wole Soyinka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Ngugi wa Thiong’o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69493"/>
            <a:ext cx="2666999" cy="28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81400"/>
            <a:ext cx="2514600" cy="286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238806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0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Themes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534400" cy="55626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these three writers who wrote in both English and French depicted many themes from 1960s till present.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writers discussed the themes of promise and also at present, they reflected theme of disappointment, period in which they were writing.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33374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3886200"/>
            <a:ext cx="3581400" cy="170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4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References: 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534400" cy="46482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2000" dirty="0"/>
              <a:t>Desai, </a:t>
            </a:r>
            <a:r>
              <a:rPr lang="en-US" sz="2000" dirty="0" err="1"/>
              <a:t>Gaurav</a:t>
            </a:r>
            <a:r>
              <a:rPr lang="en-US" sz="2000" dirty="0"/>
              <a:t> </a:t>
            </a:r>
            <a:r>
              <a:rPr lang="en-US" sz="2000" dirty="0" err="1"/>
              <a:t>Gajanan</a:t>
            </a:r>
            <a:r>
              <a:rPr lang="en-US" sz="2000" dirty="0"/>
              <a:t>. "The Cambridge History of African and Caribbean Literature." </a:t>
            </a:r>
            <a:r>
              <a:rPr lang="en-US" sz="2000" i="1" dirty="0"/>
              <a:t>Research in African Literatures</a:t>
            </a:r>
            <a:r>
              <a:rPr lang="en-US" sz="2000" dirty="0"/>
              <a:t>36.3 (2005): 158-159.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554</Words>
  <Application>Microsoft Office PowerPoint</Application>
  <PresentationFormat>On-screen Show (4:3)</PresentationFormat>
  <Paragraphs>58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Literature in Africa and Caribbean </vt:lpstr>
      <vt:lpstr>Summary</vt:lpstr>
      <vt:lpstr>How has the African writer reflected the realities  of the community over the centuries?</vt:lpstr>
      <vt:lpstr>Compare and contrast African oral literature and written literature on the continent.</vt:lpstr>
      <vt:lpstr>PowerPoint Presentation</vt:lpstr>
      <vt:lpstr>Do research on three Africa writers who write in English and French and outline their major themes from 1960s to the present</vt:lpstr>
      <vt:lpstr>Themes</vt:lpstr>
      <vt:lpstr>References: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Tehmina Yousaf</dc:creator>
  <cp:lastModifiedBy>Tehmina Yousaf</cp:lastModifiedBy>
  <cp:revision>26</cp:revision>
  <dcterms:created xsi:type="dcterms:W3CDTF">2019-04-09T11:20:59Z</dcterms:created>
  <dcterms:modified xsi:type="dcterms:W3CDTF">2019-04-09T18:41:05Z</dcterms:modified>
</cp:coreProperties>
</file>