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sldIdLst>
    <p:sldId id="256" r:id="rId2"/>
    <p:sldId id="260" r:id="rId3"/>
    <p:sldId id="257" r:id="rId4"/>
    <p:sldId id="258" r:id="rId5"/>
    <p:sldId id="262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A7A92-81FC-4A07-A4BB-35664517B484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CB0B5-1886-4693-8C0E-357732354D7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CB0B5-1886-4693-8C0E-357732354D70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CFAD-31CE-4FAC-8CA8-FCF99851C113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95DD86F-8222-466F-A8A5-4024136A8D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CFAD-31CE-4FAC-8CA8-FCF99851C113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D86F-8222-466F-A8A5-4024136A8D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CFAD-31CE-4FAC-8CA8-FCF99851C113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D86F-8222-466F-A8A5-4024136A8D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CFAD-31CE-4FAC-8CA8-FCF99851C113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D86F-8222-466F-A8A5-4024136A8D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CFAD-31CE-4FAC-8CA8-FCF99851C113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5DD86F-8222-466F-A8A5-4024136A8DB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CFAD-31CE-4FAC-8CA8-FCF99851C113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D86F-8222-466F-A8A5-4024136A8D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CFAD-31CE-4FAC-8CA8-FCF99851C113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D86F-8222-466F-A8A5-4024136A8D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CFAD-31CE-4FAC-8CA8-FCF99851C113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D86F-8222-466F-A8A5-4024136A8D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CFAD-31CE-4FAC-8CA8-FCF99851C113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D86F-8222-466F-A8A5-4024136A8D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CFAD-31CE-4FAC-8CA8-FCF99851C113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D86F-8222-466F-A8A5-4024136A8D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CFAD-31CE-4FAC-8CA8-FCF99851C113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5DD86F-8222-466F-A8A5-4024136A8D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A2CFAD-31CE-4FAC-8CA8-FCF99851C113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95DD86F-8222-466F-A8A5-4024136A8DB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[Student’s Name]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[Institution]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[Course Code]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[Date]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LOWE AND HOME DEPO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Financial Performance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Lowe and Home Depo are some of the leading stores in the United States.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Lowe and Home Depo have operated for several years and therefore, both are a strong brand and have a larger market share.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growth strategies of Lowe and Home Depo include expanding small stores and increasing the number of stores worldwide.</a:t>
            </a:r>
          </a:p>
          <a:p>
            <a:pPr>
              <a:buFont typeface="Wingdings" pitchFamily="2" charset="2"/>
              <a:buChar char="q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MARKET SHARE AND INCOME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Lowe has over 2,235 stores and Home Depo 2000 stores in 49 states across the United States 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Lowe is one of the largest stores with 28% shares and Home third with estimated 15% of the market share.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market capitalization of Lowe and Home Depo has increased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$239.5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billion and $205 billion respectively.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Lowe’s income has increased to $3.56 billion in 2018 from $2.5 billion in 2015. Home Depo market share has also increased to $1.85 billion to 2.85 billion in 2018.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FINANCIAL RATIO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Lowe and Home Depo  has a liquidity ratio of 1.68% and 1.25% respectively.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Asset Management ratio of Lowe is 4.59 and Home Depo 6.31.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Lowe’s net profit margin 7.63% and Home Depo is 4.80% for the FY 2018.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reflects that Lowe is very profitable compare to Home Depo.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Dept to equity ratio of Lowe is 1.89 and Home Depo is 2.18.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CHALLENGES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Lowe and Home Depo face stiff competition in the industry due to high number of companies.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Price fluctuation due to unstable prices of oil and gas and products from suppliers.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Challenges can be addressed through opening stores and providing competitive prices to customers.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Financial analysis indicates that Lowe and Home Depo perform well in the market.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means that Lowe and Home Depot's market share, sales and profit have significantly increased over the last twenty years.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Lowe and Home Depo have projected growth due to expansion to China and other markets.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Aispuro</a:t>
            </a:r>
            <a:r>
              <a:rPr lang="en-US" dirty="0"/>
              <a:t>, E., Martin, S., &amp; Chong, J. (2016). Home Depot: Corporate Expansion and Image Improvement. </a:t>
            </a:r>
            <a:r>
              <a:rPr lang="en-US" i="1" dirty="0"/>
              <a:t>http://economics-files.pomona.edu/jlikens/SeniorSeminars/Blaisdellconsulting2003/HomeDepot.pdf</a:t>
            </a:r>
            <a:r>
              <a:rPr lang="en-US" dirty="0"/>
              <a:t> , 2-25.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Burns, J. (2015). Lowe's and Home Depo Financial Management . </a:t>
            </a:r>
            <a:r>
              <a:rPr lang="en-US" i="1" dirty="0"/>
              <a:t>International Journal for Business and Economics</a:t>
            </a:r>
            <a:r>
              <a:rPr lang="en-US" dirty="0"/>
              <a:t> , 2-15.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DOWNIE, R. (2017). Evaluating Home Depot and Lowe's Ahead of Building Season (HD, LOW). </a:t>
            </a:r>
            <a:r>
              <a:rPr lang="en-US" i="1" dirty="0"/>
              <a:t>https://www.investopedia.com/news/evaluating-home-depot-and-lowes-ahead-building-season-hd-low/</a:t>
            </a:r>
            <a:r>
              <a:rPr lang="en-US" dirty="0"/>
              <a:t> , 2-15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90</TotalTime>
  <Words>434</Words>
  <Application>Microsoft Office PowerPoint</Application>
  <PresentationFormat>On-screen Show (4:3)</PresentationFormat>
  <Paragraphs>35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LOWE AND HOME DEPO  Financial Performance</vt:lpstr>
      <vt:lpstr>INTRODUCTION </vt:lpstr>
      <vt:lpstr>MARKET SHARE AND INCOME </vt:lpstr>
      <vt:lpstr>FINANCIAL RATIO</vt:lpstr>
      <vt:lpstr>CHALLENGES </vt:lpstr>
      <vt:lpstr>SUMMARY</vt:lpstr>
      <vt:lpstr>REFERENCES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jnr</dc:creator>
  <cp:lastModifiedBy>jnr</cp:lastModifiedBy>
  <cp:revision>75</cp:revision>
  <dcterms:created xsi:type="dcterms:W3CDTF">2019-02-10T11:56:51Z</dcterms:created>
  <dcterms:modified xsi:type="dcterms:W3CDTF">2019-02-10T13:27:13Z</dcterms:modified>
</cp:coreProperties>
</file>