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8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5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6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26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1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9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1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9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8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3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1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3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652F71-2DD5-4D1E-BB94-3FE5A57618B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B110-A584-4742-945D-F5F5AC154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4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ravelwirenews.com/visitor-boom-trends-predict-china-will-become-the-largest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0107-271B-465B-A0AC-BC7B5B30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219534" cy="3329581"/>
          </a:xfrm>
        </p:spPr>
        <p:txBody>
          <a:bodyPr/>
          <a:lstStyle/>
          <a:p>
            <a:r>
              <a:rPr lang="en-US" dirty="0"/>
              <a:t>Tourism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07AC8-35F9-4781-96B2-1DC06544E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Hotel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11B23-4B78-41C7-B4B3-35C6BAC5D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4" y="1675383"/>
            <a:ext cx="5650793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D37E-D177-4728-843A-11A6D731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A659-6FDC-4CFD-81E5-939CEE7F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Staycations: Holiday close to home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Combination of words “stay” and “vacation”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People take a day visit to entertainment locations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No overnight trips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More relaxing than long vacations (Bloom, et al., 2016)</a:t>
            </a:r>
          </a:p>
          <a:p>
            <a:pPr>
              <a:lnSpc>
                <a:spcPct val="200000"/>
              </a:lnSpc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D37E-D177-4728-843A-11A6D731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A659-6FDC-4CFD-81E5-939CEE7F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Considered actual breaks from stressful life 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Staycations allow families to get together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Having conversation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Preparing food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Spend fun time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Redesigning home for a more desirable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3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D37E-D177-4728-843A-11A6D731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A659-6FDC-4CFD-81E5-939CEE7F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396532"/>
            <a:ext cx="10637133" cy="53645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Staycation changing the tourism sector</a:t>
            </a:r>
          </a:p>
          <a:p>
            <a:pPr>
              <a:lnSpc>
                <a:spcPct val="200000"/>
              </a:lnSpc>
            </a:pPr>
            <a:r>
              <a:rPr lang="en-US" dirty="0"/>
              <a:t>More focus being given to local spots</a:t>
            </a:r>
          </a:p>
          <a:p>
            <a:pPr>
              <a:lnSpc>
                <a:spcPct val="200000"/>
              </a:lnSpc>
            </a:pPr>
            <a:r>
              <a:rPr lang="en-US" dirty="0"/>
              <a:t>Things that promote staycations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Time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Financial situation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Travel facilities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Community trends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Many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8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DC47-B754-4AB5-82EB-7E8828A3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203D-5007-417D-BCEE-53D6799D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8946541" cy="419548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People reshaping tourism</a:t>
            </a:r>
          </a:p>
          <a:p>
            <a:pPr>
              <a:lnSpc>
                <a:spcPct val="200000"/>
              </a:lnSpc>
            </a:pPr>
            <a:r>
              <a:rPr lang="en-US" dirty="0"/>
              <a:t>Chinese travel the farthest and spend the most money</a:t>
            </a:r>
          </a:p>
          <a:p>
            <a:pPr>
              <a:lnSpc>
                <a:spcPct val="200000"/>
              </a:lnSpc>
            </a:pPr>
            <a:r>
              <a:rPr lang="en-US" dirty="0"/>
              <a:t>Unplugging during travel is the latest trend</a:t>
            </a:r>
          </a:p>
          <a:p>
            <a:pPr>
              <a:lnSpc>
                <a:spcPct val="200000"/>
              </a:lnSpc>
            </a:pPr>
            <a:r>
              <a:rPr lang="en-US" dirty="0"/>
              <a:t>Staycations are also an option</a:t>
            </a:r>
          </a:p>
        </p:txBody>
      </p:sp>
    </p:spTree>
    <p:extLst>
      <p:ext uri="{BB962C8B-B14F-4D97-AF65-F5344CB8AC3E}">
        <p14:creationId xmlns:p14="http://schemas.microsoft.com/office/powerpoint/2010/main" val="68807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6111" y="1603091"/>
            <a:ext cx="985286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Anon.,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n.d.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Visitor boom: Trends predict China will become the largest source of outbound tourism by 2030.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[Online]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Available at: </a:t>
            </a: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https://travelwirenews.com/visitor-boom-trends-predict-china-will-become-the-largest-</a:t>
            </a:r>
            <a:r>
              <a:rPr kumimoji="0" lang="en-US" altLang="en-US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source-of-outbound-tourism-by-2030-1265181/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Bloom, J. d. et al., 2016. Holiday travel, staycations, and subjective well-being.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Sustainable Tourism.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Fang, B., Ye, Q. &amp; Law, R., 2016. Effect of sharing economy on tourism industry employment.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McCarthy, N., 2013.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 Become World's Biggest Tourism Spenders.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[Online]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Available at: </a:t>
            </a: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https://www.statista.com/chart/1467/chinese-become-worlds-biggest-tourism-spenders/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Tribe, J. &amp;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Liburd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J.,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n.d.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tourism knowledge system.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Annals of Tourism Research.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1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C58B-49AC-4783-9C0B-D795ECFF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ABB9-F44C-453B-848E-390A4FA9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51" y="1463427"/>
            <a:ext cx="9990667" cy="512311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An ever-thriving industry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People want to experience something new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Communities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Cultures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Chinese tourism: The largest tourism market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Tourism reshaped according to their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2226603"/>
            <a:ext cx="4557712" cy="1993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1863090"/>
            <a:ext cx="4572000" cy="30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24" y="1705927"/>
            <a:ext cx="4193177" cy="3333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41" y="1242078"/>
            <a:ext cx="3047517" cy="42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C58B-49AC-4783-9C0B-D795ECFF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ABB9-F44C-453B-848E-390A4FA9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9990667" cy="515186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Travelers believe in luxury during travel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Want to unplug from all the stress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Staycations are a hot trend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93" y="1853248"/>
            <a:ext cx="3030609" cy="3400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16" y="1853248"/>
            <a:ext cx="3181115" cy="31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A616-15CF-455C-B9F2-659B5437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Strength of Chinese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2A9A-D0BE-404D-AF3B-8E7F6758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745669"/>
            <a:ext cx="9404723" cy="46075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Chinese tourism market: a big contributor to economy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The biggest tourism industry in the world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Increasing in both outbound and inbound dimensions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Chinese making their way to international sights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Millions of Chinese travel each year with family and friends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2052918"/>
            <a:ext cx="4510087" cy="3213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6218" y="5453773"/>
            <a:ext cx="17957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(McCarthy, 2013)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A616-15CF-455C-B9F2-659B5437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Strength of Chinese Tourism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2A9A-D0BE-404D-AF3B-8E7F6758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746504"/>
            <a:ext cx="8946541" cy="419548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800" dirty="0"/>
              <a:t>Known to spend the most per trip 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Growth of Chinese tourism is 5.4% annually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Europe and South-East Asia are the most popular destinations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Current trends suggest US and Australia will join the list as well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The Chinese travel even through language barrier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75" y="2089465"/>
            <a:ext cx="3898917" cy="2798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4050" y="5124099"/>
            <a:ext cx="135165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(Anon.,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n.d.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A616-15CF-455C-B9F2-659B5437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Strength of Chinese Tourism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2A9A-D0BE-404D-AF3B-8E7F6758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746504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Food is the main source of attraction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Destination points for tourists are increasing (Fang, et al., 2016)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Ever increasing demand for more vacation spots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Culinary spots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Lodging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Entertainment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0379-AC0F-41A6-945A-B49558D4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Traveler's Unplug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2787-B064-4BD6-8253-E905351C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Traveler’s tendency to disconnect from the world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Ditching technology to escape busy life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Travel companies capitalizing on this concept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Making trips cell-phone free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Unplugged traveling is the new major trend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1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0379-AC0F-41A6-945A-B49558D4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Traveler's Unplug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2787-B064-4BD6-8253-E905351C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10683387" cy="51051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Travel agencies utilizing emergency phones without data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Resorts providing tech detox programs for guests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Involving guests into other activities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Boating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Rafting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Skiing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9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0379-AC0F-41A6-945A-B49558D4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Traveler's Unplug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2787-B064-4BD6-8253-E905351C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63040"/>
            <a:ext cx="8946541" cy="4195481"/>
          </a:xfrm>
        </p:spPr>
        <p:txBody>
          <a:bodyPr>
            <a:normAutofit/>
          </a:bodyPr>
          <a:lstStyle/>
          <a:p>
            <a:pPr marL="285750" lvl="1">
              <a:lnSpc>
                <a:spcPct val="200000"/>
              </a:lnSpc>
            </a:pPr>
            <a:r>
              <a:rPr lang="en-US" dirty="0"/>
              <a:t>Destinations removing wi-fi</a:t>
            </a:r>
          </a:p>
          <a:p>
            <a:pPr marL="285750" lvl="1">
              <a:lnSpc>
                <a:spcPct val="200000"/>
              </a:lnSpc>
            </a:pPr>
            <a:r>
              <a:rPr lang="en-US" dirty="0"/>
              <a:t>Slow travelers are encouraged at many places</a:t>
            </a:r>
          </a:p>
          <a:p>
            <a:pPr marL="285750" lvl="1">
              <a:lnSpc>
                <a:spcPct val="200000"/>
              </a:lnSpc>
            </a:pPr>
            <a:r>
              <a:rPr lang="en-US" dirty="0"/>
              <a:t>Such guests tend to stay more and enjoy sight seeing (Tribe &amp; </a:t>
            </a:r>
            <a:r>
              <a:rPr lang="en-US" dirty="0" err="1"/>
              <a:t>Liburd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)</a:t>
            </a:r>
          </a:p>
          <a:p>
            <a:pPr marL="285750" lvl="1">
              <a:lnSpc>
                <a:spcPct val="200000"/>
              </a:lnSpc>
            </a:pPr>
            <a:r>
              <a:rPr lang="en-US" dirty="0"/>
              <a:t>Process still in the experimental stages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1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</TotalTime>
  <Words>562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Tourism</vt:lpstr>
      <vt:lpstr>Introduction to Tourism</vt:lpstr>
      <vt:lpstr>Introduction to Tourism</vt:lpstr>
      <vt:lpstr>Increasing Strength of Chinese Tourism</vt:lpstr>
      <vt:lpstr>Increasing Strength of Chinese Tourism (Cont.)</vt:lpstr>
      <vt:lpstr>Increasing Strength of Chinese Tourism (Cont.)</vt:lpstr>
      <vt:lpstr>Traveler's Unplug</vt:lpstr>
      <vt:lpstr>Traveler's Unplug</vt:lpstr>
      <vt:lpstr>Traveler's Unplug</vt:lpstr>
      <vt:lpstr>Staycations</vt:lpstr>
      <vt:lpstr>Staycations</vt:lpstr>
      <vt:lpstr>Staycations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</dc:creator>
  <cp:lastModifiedBy>Morning</cp:lastModifiedBy>
  <cp:revision>28</cp:revision>
  <dcterms:created xsi:type="dcterms:W3CDTF">2020-01-08T07:42:12Z</dcterms:created>
  <dcterms:modified xsi:type="dcterms:W3CDTF">2020-01-08T18:46:10Z</dcterms:modified>
</cp:coreProperties>
</file>