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63" r:id="rId6"/>
    <p:sldId id="259" r:id="rId7"/>
    <p:sldId id="264" r:id="rId8"/>
    <p:sldId id="260" r:id="rId9"/>
    <p:sldId id="265" r:id="rId10"/>
    <p:sldId id="261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44" d="100"/>
          <a:sy n="44" d="100"/>
        </p:scale>
        <p:origin x="42" y="1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EA2E0-6034-44B8-86C0-10F5315CBCEF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F80ED-8DB6-453F-8ED5-F72729260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404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EA2E0-6034-44B8-86C0-10F5315CBCEF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F80ED-8DB6-453F-8ED5-F72729260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557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EA2E0-6034-44B8-86C0-10F5315CBCEF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F80ED-8DB6-453F-8ED5-F72729260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887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EA2E0-6034-44B8-86C0-10F5315CBCEF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F80ED-8DB6-453F-8ED5-F72729260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593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EA2E0-6034-44B8-86C0-10F5315CBCEF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F80ED-8DB6-453F-8ED5-F72729260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450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EA2E0-6034-44B8-86C0-10F5315CBCEF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F80ED-8DB6-453F-8ED5-F72729260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703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EA2E0-6034-44B8-86C0-10F5315CBCEF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F80ED-8DB6-453F-8ED5-F72729260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413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EA2E0-6034-44B8-86C0-10F5315CBCEF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F80ED-8DB6-453F-8ED5-F72729260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199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EA2E0-6034-44B8-86C0-10F5315CBCEF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F80ED-8DB6-453F-8ED5-F72729260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047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EA2E0-6034-44B8-86C0-10F5315CBCEF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F80ED-8DB6-453F-8ED5-F72729260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292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EA2E0-6034-44B8-86C0-10F5315CBCEF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F80ED-8DB6-453F-8ED5-F72729260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490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8EA2E0-6034-44B8-86C0-10F5315CBCEF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F80ED-8DB6-453F-8ED5-F72729260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175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5742" y="672353"/>
            <a:ext cx="9144000" cy="23876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Baby alert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aby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eat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ccupancy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ensor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80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9389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Sustainable Values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84514"/>
            <a:ext cx="10515600" cy="4892449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Sustainable values tend to integrate the environmental, social and economic dimension of sustainability.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Social 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ustainable 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alues</a:t>
            </a:r>
          </a:p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 seater will increase awareness regarding mindfulness about presence of the child.</a:t>
            </a:r>
          </a:p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will prevent the 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child from 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being put in a harmful situations 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Health 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ustainable 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alues</a:t>
            </a:r>
          </a:p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child’s life would be less at risk </a:t>
            </a:r>
          </a:p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Deaths due to heat stroke can be prevented.</a:t>
            </a:r>
          </a:p>
        </p:txBody>
      </p:sp>
    </p:spTree>
    <p:extLst>
      <p:ext uri="{BB962C8B-B14F-4D97-AF65-F5344CB8AC3E}">
        <p14:creationId xmlns:p14="http://schemas.microsoft.com/office/powerpoint/2010/main" val="54517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5846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Continued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40972"/>
            <a:ext cx="10515600" cy="493599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Economic Sustainable 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alues</a:t>
            </a:r>
          </a:p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Price wise it is very economical </a:t>
            </a:r>
          </a:p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Does not put too much burden on parents</a:t>
            </a:r>
          </a:p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Gives full value for the amount used.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Environmental Sustainable 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alues</a:t>
            </a:r>
          </a:p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Prevents an environment of sorrow or pain due to any type of negligence</a:t>
            </a:r>
          </a:p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Environmentally friendly </a:t>
            </a:r>
          </a:p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Easily disposed of </a:t>
            </a:r>
          </a:p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be marked as a “Green Product”.</a:t>
            </a:r>
          </a:p>
        </p:txBody>
      </p:sp>
    </p:spTree>
    <p:extLst>
      <p:ext uri="{BB962C8B-B14F-4D97-AF65-F5344CB8AC3E}">
        <p14:creationId xmlns:p14="http://schemas.microsoft.com/office/powerpoint/2010/main" val="143356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28246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K. and Subramanian, P., 2018. Illustrative BI Solution to Improve Marketing Strategies: Case Study of a Car Baby Seat Manufacturer. Journal of Applied Technology and Innovation (e-ISSN: 2600-7304), 2(1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Frederiksen, D.L. and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A., 2017. How do entrepreneurs think they create value? A scientific reflection of Eric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 Lean Startup approach. 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Entrepreneurship and Management Journal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(1), pp.169-189.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Kolko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J., 2015. Design thinking comes of age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6465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71789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Continued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36914"/>
            <a:ext cx="10515600" cy="4740049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Kuratko, D.F., 2016. 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Entrepreneurship: Theory, process, and practice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Cengage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Learning.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Nasr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M.D. and Cheraghi, M., 2017. The Study of the Effect of Diversification Strategy, Cost Leader-ship Strategies and Product Differentiation on Business Unit Value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Sherr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I. (2019). 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Took long enough: Tech to protect your kid from overheating in the car seat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[online] CNET. Available at: https://www.cnet.com/news/some-truly-useful-tech-a-sense-a-life-sensor-for-your-childs-babies-car-seat/ [Accessed 5 Sep. 2019].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7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62932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8057"/>
            <a:ext cx="10515600" cy="484890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usiness Idea.</a:t>
            </a:r>
          </a:p>
          <a:p>
            <a:pPr algn="just"/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idea is to provide children car seats with a sensor attached with them.</a:t>
            </a:r>
          </a:p>
          <a:p>
            <a:pPr algn="just"/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 seats will be smarter with the addition of a sensor.</a:t>
            </a:r>
          </a:p>
          <a:p>
            <a:pPr algn="just"/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Reminds the parent regarding the position of the child if they have forgotten them.</a:t>
            </a:r>
          </a:p>
          <a:p>
            <a:pPr marL="0" indent="0" algn="just"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ustomer 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eeds, or Fears 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ddressed 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are trying to address fear of fatal 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distraction (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Eria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Subramanian, 2018)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Parents forgetting their children in the backseat.</a:t>
            </a:r>
          </a:p>
          <a:p>
            <a:pPr algn="just"/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can lead to the death of a child.  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75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 l="-32000" r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62932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Continued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8058"/>
            <a:ext cx="10515600" cy="484890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usiness Differentiation </a:t>
            </a:r>
          </a:p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is idea is completely new.</a:t>
            </a:r>
          </a:p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current children car seat has the design and the specifications such as ours.</a:t>
            </a:r>
          </a:p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Furthermore, none of them have a sensor installed in them as 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well (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Nasr and Cheraghi, 2017)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Cultural 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ontext in Developing the Business 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dea</a:t>
            </a:r>
          </a:p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Culturally, it becomes a stigma if a parent cannot care for his 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child (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Sherr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2019)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Due to technology, our attentions get diverted.</a:t>
            </a:r>
          </a:p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technology is only to support parents in such a fast paced life.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23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9389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Reflection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84514"/>
            <a:ext cx="10515600" cy="48924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ntrepreneurship 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alidation 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ools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first entrepreneurship validation tool used was:</a:t>
            </a:r>
          </a:p>
          <a:p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Thinking </a:t>
            </a:r>
          </a:p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Through the use of user reviews certain tweaks were made into the 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 (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Kolko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2015).</a:t>
            </a: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 tweaks were based on the prototype reviews given by a selected group of customers.</a:t>
            </a:r>
          </a:p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way the problems that surfaced helped in identifying areas in which the product was still lagging.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10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7618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Continued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62744"/>
            <a:ext cx="10515600" cy="4914219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ntrepreneurship 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alidation 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ools</a:t>
            </a:r>
          </a:p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second entrepreneurship validation tool used was: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Lean Startup </a:t>
            </a:r>
          </a:p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production of the product was kept as lean as possible.</a:t>
            </a:r>
          </a:p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Maximum utilization of the least amount of resources was 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done (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Frederiksen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Brem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2017)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way cost of production was minimized</a:t>
            </a:r>
          </a:p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allowed for a low selling price compared to our competitors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81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293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 marketing and Resource considerations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8057"/>
            <a:ext cx="10515600" cy="484890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ttractiveness of  Industry</a:t>
            </a:r>
          </a:p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industry is currently very favorable.</a:t>
            </a:r>
          </a:p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is because the high requirement of safety for children from the parents side.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Competition in Industry</a:t>
            </a:r>
          </a:p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Well the idea is generally new but there are some competitors.</a:t>
            </a:r>
          </a:p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Such as Driver’s Little Helper, Baby Alert International and Nabi.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Targeted Customers</a:t>
            </a:r>
          </a:p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Targeted customers are mostly child bearing families </a:t>
            </a:r>
          </a:p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specifically those with infants to 7 year olds.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Major Product Benefits</a:t>
            </a:r>
          </a:p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benefit of this product is if the parent does not reply in a certain time, a call is made to a friend or a family member </a:t>
            </a:r>
          </a:p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Alerting them if anything is wrong.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8959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01486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Continued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01487"/>
            <a:ext cx="10515600" cy="517547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Price of the Product/Service</a:t>
            </a:r>
          </a:p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 intended unit price is $50 (Australian dollars)</a:t>
            </a:r>
          </a:p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is much cheaper compared to the $70 to $149 range of our competitors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Distribution and Technology 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ncorporation in Product to reach Customers </a:t>
            </a:r>
          </a:p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fastest way would be to order it on Amazon.</a:t>
            </a:r>
          </a:p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way ecommerce technology is being used to deliver products at a much faster pace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Promotion at the Initial 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tage </a:t>
            </a:r>
          </a:p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Social media will be used to promote the product</a:t>
            </a:r>
          </a:p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Paid ads on television and paper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Initial and Means of Finance</a:t>
            </a:r>
          </a:p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$50,000 needed tentatively</a:t>
            </a:r>
          </a:p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Through kick starter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70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28246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Entrepreneurial Traits/ Characteristics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93372"/>
            <a:ext cx="10515600" cy="478359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ntrepreneurial Characteristics/Traits and Skills of the Team Members. </a:t>
            </a:r>
          </a:p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team members have all the characteristics required to be a successful entrepreneur.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Characteristics</a:t>
            </a:r>
          </a:p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Self-motivated</a:t>
            </a:r>
          </a:p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Takes risks </a:t>
            </a:r>
          </a:p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etworking capabilities</a:t>
            </a:r>
          </a:p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Money management skills</a:t>
            </a:r>
          </a:p>
          <a:p>
            <a:r>
              <a:rPr lang="en-US" dirty="0" smtClean="0"/>
              <a:t>Flexible</a:t>
            </a:r>
          </a:p>
          <a:p>
            <a:r>
              <a:rPr lang="en-US" dirty="0" smtClean="0"/>
              <a:t>Passionate</a:t>
            </a:r>
          </a:p>
        </p:txBody>
      </p:sp>
    </p:spTree>
    <p:extLst>
      <p:ext uri="{BB962C8B-B14F-4D97-AF65-F5344CB8AC3E}">
        <p14:creationId xmlns:p14="http://schemas.microsoft.com/office/powerpoint/2010/main" val="255477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5846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Continued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40972"/>
            <a:ext cx="10515600" cy="493599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embers  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ontribute to the Venture’s 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uccess (Application of Relevant 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ntrepreneurship 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heories)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Entrepreneurship Innovation Theory </a:t>
            </a:r>
          </a:p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 this theory characteristics such as risk taking and organizational skills are highly 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important (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Kuratko, 2016).</a:t>
            </a: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shows aptitude for conversion of an idea to an innovation.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Psychological Theory of Entrepreneurship</a:t>
            </a:r>
          </a:p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According to this theory characteristics as passion, foresight, and motivation are necessary</a:t>
            </a:r>
          </a:p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 characteristics give a boost to people to pursue entrepreneurship.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73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844</Words>
  <Application>Microsoft Office PowerPoint</Application>
  <PresentationFormat>Widescreen</PresentationFormat>
  <Paragraphs>105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Baby alert</vt:lpstr>
      <vt:lpstr>Introduction</vt:lpstr>
      <vt:lpstr>Continued</vt:lpstr>
      <vt:lpstr>Reflection</vt:lpstr>
      <vt:lpstr>Continued</vt:lpstr>
      <vt:lpstr>Key marketing and Resource considerations</vt:lpstr>
      <vt:lpstr>Continued</vt:lpstr>
      <vt:lpstr>Entrepreneurial Traits/ Characteristics</vt:lpstr>
      <vt:lpstr>Continued</vt:lpstr>
      <vt:lpstr>Sustainable Values</vt:lpstr>
      <vt:lpstr>Continued</vt:lpstr>
      <vt:lpstr>References</vt:lpstr>
      <vt:lpstr>Continued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Baby alert</dc:title>
  <dc:creator>Zain ul Abideen</dc:creator>
  <cp:lastModifiedBy>Zain ul Abideen</cp:lastModifiedBy>
  <cp:revision>24</cp:revision>
  <dcterms:created xsi:type="dcterms:W3CDTF">2019-09-05T11:48:17Z</dcterms:created>
  <dcterms:modified xsi:type="dcterms:W3CDTF">2019-09-05T18:58:46Z</dcterms:modified>
</cp:coreProperties>
</file>